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54864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30" d="100"/>
          <a:sy n="130" d="100"/>
        </p:scale>
        <p:origin x="266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598593"/>
            <a:ext cx="4663440" cy="1273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087"/>
            <a:ext cx="4114800" cy="883073"/>
          </a:xfrm>
        </p:spPr>
        <p:txBody>
          <a:bodyPr/>
          <a:lstStyle>
            <a:lvl1pPr marL="0" indent="0" algn="ctr">
              <a:buNone/>
              <a:defRPr sz="1280"/>
            </a:lvl1pPr>
            <a:lvl2pPr marL="243825" indent="0" algn="ctr">
              <a:buNone/>
              <a:defRPr sz="1067"/>
            </a:lvl2pPr>
            <a:lvl3pPr marL="487650" indent="0" algn="ctr">
              <a:buNone/>
              <a:defRPr sz="960"/>
            </a:lvl3pPr>
            <a:lvl4pPr marL="731474" indent="0" algn="ctr">
              <a:buNone/>
              <a:defRPr sz="853"/>
            </a:lvl4pPr>
            <a:lvl5pPr marL="975299" indent="0" algn="ctr">
              <a:buNone/>
              <a:defRPr sz="853"/>
            </a:lvl5pPr>
            <a:lvl6pPr marL="1219124" indent="0" algn="ctr">
              <a:buNone/>
              <a:defRPr sz="853"/>
            </a:lvl6pPr>
            <a:lvl7pPr marL="1462949" indent="0" algn="ctr">
              <a:buNone/>
              <a:defRPr sz="853"/>
            </a:lvl7pPr>
            <a:lvl8pPr marL="1706773" indent="0" algn="ctr">
              <a:buNone/>
              <a:defRPr sz="853"/>
            </a:lvl8pPr>
            <a:lvl9pPr marL="1950598" indent="0" algn="ctr">
              <a:buNone/>
              <a:defRPr sz="85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7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194733"/>
            <a:ext cx="1183005" cy="30996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194733"/>
            <a:ext cx="3480435" cy="30996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4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911861"/>
            <a:ext cx="4732020" cy="15214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2447714"/>
            <a:ext cx="4732020" cy="800100"/>
          </a:xfrm>
        </p:spPr>
        <p:txBody>
          <a:bodyPr/>
          <a:lstStyle>
            <a:lvl1pPr marL="0" indent="0">
              <a:buNone/>
              <a:defRPr sz="1280">
                <a:solidFill>
                  <a:schemeClr val="tx1"/>
                </a:solidFill>
              </a:defRPr>
            </a:lvl1pPr>
            <a:lvl2pPr marL="24382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2pPr>
            <a:lvl3pPr marL="48765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73147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4pPr>
            <a:lvl5pPr marL="97529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5pPr>
            <a:lvl6pPr marL="121912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6pPr>
            <a:lvl7pPr marL="146294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7pPr>
            <a:lvl8pPr marL="1706773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8pPr>
            <a:lvl9pPr marL="1950598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973666"/>
            <a:ext cx="2331720" cy="2320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973666"/>
            <a:ext cx="2331720" cy="2320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0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194734"/>
            <a:ext cx="4732020" cy="706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896620"/>
            <a:ext cx="2321004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1336040"/>
            <a:ext cx="2321004" cy="19651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896620"/>
            <a:ext cx="2332435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1336040"/>
            <a:ext cx="2332435" cy="19651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526627"/>
            <a:ext cx="2777490" cy="2599267"/>
          </a:xfrm>
        </p:spPr>
        <p:txBody>
          <a:bodyPr/>
          <a:lstStyle>
            <a:lvl1pPr>
              <a:defRPr sz="1707"/>
            </a:lvl1pPr>
            <a:lvl2pPr>
              <a:defRPr sz="1493"/>
            </a:lvl2pPr>
            <a:lvl3pPr>
              <a:defRPr sz="128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097280"/>
            <a:ext cx="1769507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526627"/>
            <a:ext cx="2777490" cy="2599267"/>
          </a:xfrm>
        </p:spPr>
        <p:txBody>
          <a:bodyPr anchor="t"/>
          <a:lstStyle>
            <a:lvl1pPr marL="0" indent="0">
              <a:buNone/>
              <a:defRPr sz="1707"/>
            </a:lvl1pPr>
            <a:lvl2pPr marL="243825" indent="0">
              <a:buNone/>
              <a:defRPr sz="1493"/>
            </a:lvl2pPr>
            <a:lvl3pPr marL="487650" indent="0">
              <a:buNone/>
              <a:defRPr sz="1280"/>
            </a:lvl3pPr>
            <a:lvl4pPr marL="731474" indent="0">
              <a:buNone/>
              <a:defRPr sz="1067"/>
            </a:lvl4pPr>
            <a:lvl5pPr marL="975299" indent="0">
              <a:buNone/>
              <a:defRPr sz="1067"/>
            </a:lvl5pPr>
            <a:lvl6pPr marL="1219124" indent="0">
              <a:buNone/>
              <a:defRPr sz="1067"/>
            </a:lvl6pPr>
            <a:lvl7pPr marL="1462949" indent="0">
              <a:buNone/>
              <a:defRPr sz="1067"/>
            </a:lvl7pPr>
            <a:lvl8pPr marL="1706773" indent="0">
              <a:buNone/>
              <a:defRPr sz="1067"/>
            </a:lvl8pPr>
            <a:lvl9pPr marL="1950598" indent="0">
              <a:buNone/>
              <a:defRPr sz="10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097280"/>
            <a:ext cx="1769507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194734"/>
            <a:ext cx="473202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973666"/>
            <a:ext cx="473202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7255-275E-4BDD-ACA7-1B0818A41DF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2B9C-84F0-4D05-AD54-ACF67A91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7650" rtl="0" eaLnBrk="1" latinLnBrk="0" hangingPunct="1">
        <a:lnSpc>
          <a:spcPct val="90000"/>
        </a:lnSpc>
        <a:spcBef>
          <a:spcPct val="0"/>
        </a:spcBef>
        <a:buNone/>
        <a:defRPr sz="2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2" indent="-121912" algn="l" defTabSz="48765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1pPr>
      <a:lvl2pPr marL="36573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2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85338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1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34103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58486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82868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2072510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1pPr>
      <a:lvl2pPr marL="243825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8765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3147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7529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2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6294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706773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950598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anthropology.uncc.edu/" TargetMode="External"/><Relationship Id="rId4" Type="http://schemas.openxmlformats.org/officeDocument/2006/relationships/hyperlink" Target="mailto:anth-grad@unc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1768" y="37661"/>
            <a:ext cx="3076510" cy="831005"/>
          </a:xfrm>
          <a:prstGeom prst="rect">
            <a:avLst/>
          </a:prstGeom>
          <a:solidFill>
            <a:schemeClr val="dk1">
              <a:lumMod val="100000"/>
              <a:lumOff val="0"/>
            </a:schemeClr>
          </a:solidFill>
          <a:ln w="38100" algn="in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l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FFFFFF"/>
                </a:solidFill>
                <a:effectLst/>
                <a:latin typeface="Gentium"/>
                <a:ea typeface="Times New Roman" panose="02020603050405020304" pitchFamily="18" charset="0"/>
              </a:rPr>
              <a:t>Master of Arts in</a:t>
            </a:r>
            <a:endParaRPr lang="en-US" sz="3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FFFFFF"/>
                </a:solidFill>
                <a:effectLst/>
                <a:latin typeface="Gentium"/>
                <a:ea typeface="Times New Roman" panose="02020603050405020304" pitchFamily="18" charset="0"/>
              </a:rPr>
              <a:t>Anthropology</a:t>
            </a:r>
            <a:endParaRPr lang="en-US" sz="2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UNCC CLAS logo 300 dp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9" y="36562"/>
            <a:ext cx="1392251" cy="83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753949"/>
            <a:ext cx="5501897" cy="1903649"/>
          </a:xfrm>
          <a:prstGeom prst="rect">
            <a:avLst/>
          </a:prstGeom>
          <a:solidFill>
            <a:srgbClr val="E5EBB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Anthropology Department at the University of North Carolina at Charlotte offers a two year program of study leading to a Master of Arts degree in either general or applied Anthropology.</a:t>
            </a:r>
            <a:r>
              <a:rPr lang="en-US" sz="1100" dirty="0">
                <a:latin typeface="Garamond" panose="02020404030301010803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Our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department specializes in: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2060" name="Picture 15" descr="White-handed g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4"/>
          <a:stretch>
            <a:fillRect/>
          </a:stretch>
        </p:blipFill>
        <p:spPr bwMode="auto">
          <a:xfrm>
            <a:off x="299197" y="978424"/>
            <a:ext cx="1430527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2" descr="Sara Juengst's portrait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9375775"/>
            <a:ext cx="1441450" cy="10810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" descr="Sara Juengst's portrait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6" b="7164"/>
          <a:stretch>
            <a:fillRect/>
          </a:stretch>
        </p:blipFill>
        <p:spPr bwMode="auto">
          <a:xfrm>
            <a:off x="1839755" y="986585"/>
            <a:ext cx="1722120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9401175"/>
            <a:ext cx="1581150" cy="10429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PetersonBannerPi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2347" r="6470" b="-1237"/>
          <a:stretch/>
        </p:blipFill>
        <p:spPr bwMode="auto">
          <a:xfrm>
            <a:off x="3640468" y="978425"/>
            <a:ext cx="1542374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621818" y="2261400"/>
            <a:ext cx="3200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170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Black" panose="020B0A04020102020204" pitchFamily="34" charset="0"/>
              </a:rPr>
              <a:t>Gender and Culture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939F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Environmental and Urban Anthropology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18B9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pperplate Gothic Bold" panose="020E0705020206020404" pitchFamily="34" charset="0"/>
              </a:rPr>
              <a:t>Ritual and Religion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harter Black"/>
              </a:rPr>
              <a:t>Politics of Language and Exchange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6668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auhaus 93" panose="04030905020B02020C02" pitchFamily="82" charset="0"/>
              </a:rPr>
              <a:t>Anthropology of Food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6689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Bioarchaeology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/>
          </p:cNvSpPr>
          <p:nvPr/>
        </p:nvSpPr>
        <p:spPr bwMode="auto">
          <a:xfrm>
            <a:off x="2578582" y="2224530"/>
            <a:ext cx="2907818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E762A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Applied Anthropology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433C29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Haettenschweiler" panose="020B0706040902060204" pitchFamily="34" charset="0"/>
              </a:rPr>
              <a:t>Archaeology of Complex Societies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E76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rker Felt"/>
              </a:rPr>
              <a:t>Medical Anthropology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14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Papyrus" panose="03070502060502030205" pitchFamily="66" charset="0"/>
              </a:rPr>
              <a:t>Evolution and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14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Papyrus" panose="03070502060502030205" pitchFamily="66" charset="0"/>
              </a:rPr>
              <a:t>Genetics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626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Global Public </a:t>
            </a:r>
            <a:r>
              <a:rPr lang="en-US" altLang="en-US" sz="1100" dirty="0" smtClean="0">
                <a:solidFill>
                  <a:srgbClr val="626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Health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eirut Regular"/>
              </a:rPr>
              <a:t>Development and Human Rights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322" y="47155"/>
            <a:ext cx="2686311" cy="2235301"/>
          </a:xfrm>
          <a:prstGeom prst="rect">
            <a:avLst/>
          </a:prstGeom>
          <a:solidFill>
            <a:srgbClr val="E5EBB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Our MA program prepares students for: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Applied work with in the public and private sectors, with NGOs, non-profits, cultural resource management firms, and a variety of other private companies.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Teaching in Anthropology.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Ph.D. programs in Anthropology and related fields (Geography, History, Religious Studies, Area Studies)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Fall 2018 Application deadline for priority funding: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March 1, 2018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16" descr="shards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"/>
          <a:stretch>
            <a:fillRect/>
          </a:stretch>
        </p:blipFill>
        <p:spPr bwMode="auto">
          <a:xfrm>
            <a:off x="1166710" y="2387523"/>
            <a:ext cx="1229252" cy="1177454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RE9990601-IMG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3"/>
          <a:stretch>
            <a:fillRect/>
          </a:stretch>
        </p:blipFill>
        <p:spPr bwMode="auto">
          <a:xfrm>
            <a:off x="69888" y="2387523"/>
            <a:ext cx="973867" cy="11774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5"/>
          <p:cNvSpPr txBox="1">
            <a:spLocks noChangeArrowheads="1"/>
          </p:cNvSpPr>
          <p:nvPr/>
        </p:nvSpPr>
        <p:spPr bwMode="auto">
          <a:xfrm>
            <a:off x="2810893" y="47155"/>
            <a:ext cx="2619375" cy="2235302"/>
          </a:xfrm>
          <a:prstGeom prst="rect">
            <a:avLst/>
          </a:prstGeom>
          <a:solidFill>
            <a:srgbClr val="E5EBB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More Information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Department of Anthropology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University of North Carolina at Charlotte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Barnard 225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9201 University City Boulevard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Charlotte, NC  28223-0001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tel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 (704) 687-5090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Prof. Nicole Peterson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Director of Graduate Studies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704-687-5094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anth-grad@uncc.edu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1212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Department website: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 Light" panose="020F0302020204030204" pitchFamily="34" charset="0"/>
                <a:hlinkClick r:id="rId5"/>
              </a:rPr>
              <a:t>http://anthropology.uncc.edu/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/>
          <a:stretch/>
        </p:blipFill>
        <p:spPr bwMode="auto">
          <a:xfrm>
            <a:off x="2518345" y="2380149"/>
            <a:ext cx="1495650" cy="11774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Picture 8" descr="Sara Juengst's portrait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9184"/>
          <a:stretch/>
        </p:blipFill>
        <p:spPr bwMode="auto">
          <a:xfrm>
            <a:off x="4139612" y="2380149"/>
            <a:ext cx="1275908" cy="11774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85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194</Words>
  <Application>Microsoft Office PowerPoint</Application>
  <PresentationFormat>Custom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Arial Black</vt:lpstr>
      <vt:lpstr>Bauhaus 93</vt:lpstr>
      <vt:lpstr>Beirut Regular</vt:lpstr>
      <vt:lpstr>Berlin Sans FB</vt:lpstr>
      <vt:lpstr>Calibri</vt:lpstr>
      <vt:lpstr>Calibri Light</vt:lpstr>
      <vt:lpstr>Century Gothic</vt:lpstr>
      <vt:lpstr>Charter Black</vt:lpstr>
      <vt:lpstr>Copperplate Gothic Bold</vt:lpstr>
      <vt:lpstr>Garamond</vt:lpstr>
      <vt:lpstr>Gentium</vt:lpstr>
      <vt:lpstr>Haettenschweiler</vt:lpstr>
      <vt:lpstr>Marker Felt</vt:lpstr>
      <vt:lpstr>Papyrus</vt:lpstr>
      <vt:lpstr>Times New Roman</vt:lpstr>
      <vt:lpstr>Office Theme</vt:lpstr>
      <vt:lpstr>PowerPoint Presentation</vt:lpstr>
      <vt:lpstr>PowerPoint Presentation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Juengst, Sara</dc:creator>
  <cp:lastModifiedBy>Juengst, Sara</cp:lastModifiedBy>
  <cp:revision>4</cp:revision>
  <dcterms:created xsi:type="dcterms:W3CDTF">2017-10-12T01:37:18Z</dcterms:created>
  <dcterms:modified xsi:type="dcterms:W3CDTF">2017-10-12T14:12:58Z</dcterms:modified>
</cp:coreProperties>
</file>