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67" r:id="rId5"/>
    <p:sldId id="263" r:id="rId6"/>
    <p:sldId id="262" r:id="rId7"/>
    <p:sldId id="261" r:id="rId8"/>
    <p:sldId id="260" r:id="rId9"/>
    <p:sldId id="259" r:id="rId10"/>
    <p:sldId id="265" r:id="rId11"/>
    <p:sldId id="25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671"/>
  </p:normalViewPr>
  <p:slideViewPr>
    <p:cSldViewPr snapToGrid="0" snapToObjects="1">
      <p:cViewPr varScale="1">
        <p:scale>
          <a:sx n="85" d="100"/>
          <a:sy n="85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AE990-9D24-9B44-ACC5-58919A4F1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95E37-9E9F-6D4D-83C7-E07DEC071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F4CDE-1C89-1847-9B63-EA8F02926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0EEF7-65B2-A642-9941-6A2733DF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F77C5-DA7E-3241-AAFE-AFA37359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6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2F228-BF5D-1645-AECB-B2EB5E31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2D67A-BEE3-9A4F-9250-3A3D096B3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E4E4F-0944-FD43-BAF9-903E5A93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AE0BA-DF67-7B48-BBA2-C0C23157E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EB9D8-671C-7347-A37E-D6C40203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7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BC0707-D179-3F4C-9957-D2EA6D33A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053D2-E640-A344-9BFE-6ED6CC9EE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45A25-B8C5-7A4D-9F7B-EA2C44D4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5B433-FA9F-184A-9530-6A9B0FCA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97E69-1400-C940-9704-AC35F843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3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A33E-4F13-EA41-B204-65320AFCE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56087-0326-2A43-B51E-AB1DA1B12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4890-4AFF-1546-AC94-12D95C5B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FC288-6E16-054B-AA81-B4DCB592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E06E2-046C-FB4A-B64B-4B6A829A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84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EEB5A-98D4-1C4A-9BC1-6F42C059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21705-6870-074B-9B18-DDCF44F87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41750-128E-8348-9E91-2F56F2AF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8FA7-E6E5-E34D-9862-21D28830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F074C-BBAB-1048-8720-D1D491DC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2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3F648-A257-2341-AC45-4A84EA32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BDDA6-28C5-494C-9F38-6AC343DE6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54D94-B270-084C-9732-423524C1E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425AC-CA15-C644-A56F-5C64AC94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FC1D8-B058-8C49-8C1D-244A5B8C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1D727-1190-7547-B26E-64FFC1F3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9BBE-181A-3A45-9B33-9B2C47C7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0A164-6D4B-D249-8ED8-9E9E25F0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553C4-6FB8-5D47-92E3-9850588BC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823C7-E66E-EC4A-ACF7-A863CDE41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2A98B-3675-D746-90DC-DAC04E43E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79641-450B-564B-AB3B-095CE0FE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858A5-5FB2-274D-80D1-D08D4245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6A9F4-F886-E643-8AC2-D2CFE533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6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27B6-6BF7-8946-A7AF-201BE250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DEF03-2DAA-CE49-B0BC-FB1A3E7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9CE95-C391-AD41-9D0C-185E68A2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7E1A5-6228-FA42-B74A-F952288E1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29FA4B-D5B7-2C45-A350-42FFE57C4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1A43A-54F9-0F4C-A189-23C1E2B3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09665-F5D9-8645-9BDE-11D3B558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9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B7573-8B5D-594D-8EE6-F011B48D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F188C-AE2A-3549-89E5-9C6036B1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84472-0DFD-8848-B56A-E1B377338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699FF-797F-5E40-9BC1-F683ED89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253A2-C036-4B4B-A3DE-3BC08207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46E78-D2D3-5343-9B5A-9137B2D2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5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62CBA-85C0-6B4E-BC43-FD9E57DE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914162-E10B-A949-89E9-5CBFCB85F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F42C0-8D42-1C41-85D0-E55D2A3AF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A4474-D6E9-FA4D-911A-0081BBBA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41A0A-3BCE-774C-B2D6-FABA85E4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A9437-69AD-A448-A13C-B898FB49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FE2CD3-772D-644C-B27C-7AA8C4BA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16B2D-690F-F846-A4C9-5134189C1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53AB-7EDC-2E4E-8F98-561A59FEB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352A9-EE99-9B4D-B9B7-89A46B5F1344}" type="datetimeFigureOut">
              <a:rPr lang="en-US" smtClean="0"/>
              <a:t>9/24/18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B07A7-62CB-B748-93C0-1AC06F710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EC1B3-00C0-8D45-8192-2262B3966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D6DA0-AC73-5842-89D9-7FF0536BB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5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gTyaIAaqz8" TargetMode="External"/><Relationship Id="rId2" Type="http://schemas.openxmlformats.org/officeDocument/2006/relationships/hyperlink" Target="http://www.youtube.com/watch?v=XfvDcMzyAl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n.com/2018/09/24/politics/christine-blasey-ford-brett-kavanaugh-outside-prosecutor-hearing/index.html" TargetMode="External"/><Relationship Id="rId2" Type="http://schemas.openxmlformats.org/officeDocument/2006/relationships/hyperlink" Target="https://www.washingtonpost.com/outlook/kavanaughs-senate-hearing-isnt-a-trial-the-standard-isnt-reasonable-doubt/2018/09/20/1eb1ee34-bd15-11e8-b7d2-0773aa1e33da_story.html?noredirect=on&amp;utm_term=.eb2775a7582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n.com/2018/09/22/politics/senate-judiciary-committee-chuck-grassley-patrick-leahy-orrin-hatch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CuomoPrimeTime/videos/2265989087017887/UzpfSTY2Nzk4Mjk4MToxMDE1NjE2MzI0MzA5Nzk4M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thehill.com/blogs/blog-briefing-room/news/407851-ronald-reagans-daughter-defends-kavanaugh-accuser-i-w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99EE-E0CA-174B-BE07-74C8E4112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Politics, Power, Genres and Gender on the Hill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3A6DD2-E957-A443-9DD5-A4518D841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and how linguistic anthropology can help us arrive at an evidence-based perspective</a:t>
            </a:r>
          </a:p>
        </p:txBody>
      </p:sp>
    </p:spTree>
    <p:extLst>
      <p:ext uri="{BB962C8B-B14F-4D97-AF65-F5344CB8AC3E}">
        <p14:creationId xmlns:p14="http://schemas.microsoft.com/office/powerpoint/2010/main" val="57105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CB77CC-75E6-D84F-9361-003A84C1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00" y="634896"/>
            <a:ext cx="71374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0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1B8CEA-CD0F-AE46-9944-CD872344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déjà vu all over again? Politics, Power, and Gender on the Hill.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9F079-C6DE-944E-95BD-1F4B5F0D4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Why many are concerned about a possible bias in the hearings?</a:t>
            </a:r>
          </a:p>
          <a:p>
            <a:r>
              <a:rPr lang="en-US" dirty="0"/>
              <a:t>We’ve been there before:  Hill-Thomas 1991 hearings</a:t>
            </a:r>
          </a:p>
          <a:p>
            <a:pPr lvl="0"/>
            <a:r>
              <a:rPr lang="en-US" u="sng" dirty="0">
                <a:hlinkClick r:id="rId2"/>
              </a:rPr>
              <a:t>http://www.youtube.com/watch?v=XfvDcMzyAlY</a:t>
            </a:r>
            <a:r>
              <a:rPr lang="en-US" dirty="0"/>
              <a:t> </a:t>
            </a:r>
          </a:p>
          <a:p>
            <a:pPr lvl="0"/>
            <a:r>
              <a:rPr lang="en-US" u="sng" dirty="0">
                <a:hlinkClick r:id="rId3"/>
              </a:rPr>
              <a:t>http://www.youtube.com/watch?v=egTyaIAaqz8</a:t>
            </a:r>
            <a:r>
              <a:rPr lang="en-US" dirty="0"/>
              <a:t> </a:t>
            </a:r>
          </a:p>
          <a:p>
            <a:pPr marL="0" indent="0">
              <a:buNone/>
            </a:pP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80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1D23-C3D7-8242-8BEC-AC7561C80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move beyond </a:t>
            </a:r>
            <a:r>
              <a:rPr lang="en-US"/>
              <a:t>(mere) impressions </a:t>
            </a:r>
            <a:r>
              <a:rPr lang="en-US" dirty="0"/>
              <a:t>in identifying discrimination and bias in discourse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ED5B-CB26-E94B-915E-61E04979C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 Mendoza Denton’s “Pregnant Pauses” (1995). Positionality, intersectionality, and CA markers of bullying and bias in Hill-Thomas transcripts.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8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9F90-F5C2-7647-B780-7735E902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speech genre?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0A02-4350-3747-AFFA-9DA6C52B5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genre is a speech style oriented to the production and reception of a particular kind of text (Briggs and Bauman, 1992)</a:t>
            </a:r>
          </a:p>
        </p:txBody>
      </p:sp>
    </p:spTree>
    <p:extLst>
      <p:ext uri="{BB962C8B-B14F-4D97-AF65-F5344CB8AC3E}">
        <p14:creationId xmlns:p14="http://schemas.microsoft.com/office/powerpoint/2010/main" val="127537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AE49-D8B1-A946-81D3-94A797BA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Genre: What exactly is the nature of senate hearings?</a:t>
            </a:r>
            <a:r>
              <a:rPr lang="en-US" dirty="0"/>
              <a:t> </a:t>
            </a:r>
            <a:r>
              <a:rPr lang="en-US" b="1" dirty="0"/>
              <a:t>Job interview or trial?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C3EDA-17CB-2843-A887-589E883FC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nature of the hearings, per Washington Post article:</a:t>
            </a:r>
          </a:p>
          <a:p>
            <a:r>
              <a:rPr lang="en-US" u="sng" dirty="0">
                <a:hlinkClick r:id="rId2"/>
              </a:rPr>
              <a:t>https://www.washingtonpost.com/outlook/kavanaughs-senate-hearing-isnt-a-trial-the-standard-isnt-reasonable-doubt/2018/09/20/1eb1ee34-bd15-11e8-b7d2-0773aa1e33da_story.html?noredirect=on&amp;utm_term=.eb2775a75824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/>
              <a:t>The hiring of sex crimes prosecutor:</a:t>
            </a:r>
          </a:p>
          <a:p>
            <a:r>
              <a:rPr lang="en-US" dirty="0">
                <a:hlinkClick r:id="rId3"/>
              </a:rPr>
              <a:t>https://www.cnn.com/2018/09/24/politics/christine-blasey-ford-brett-kavanaugh-outside-prosecutor-hearing/index.html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178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13EE-4C0B-3E4D-BA0A-2CA93FCC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Genre: How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9A6F-A0D1-3B44-9672-FE882239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55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E3BF-6EE8-2742-8B5A-BD145003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.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Who will decide? Who are the people on the Senate Hearing Committee: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39C8-8D82-3240-B64F-479CD1A9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assume about their position on violence against women? In 2013,  six members of the committee voted against the reauthorization of the Violence against Women Act:</a:t>
            </a:r>
          </a:p>
          <a:p>
            <a:r>
              <a:rPr lang="en-US" dirty="0"/>
              <a:t>Chuck Grassley</a:t>
            </a:r>
          </a:p>
          <a:p>
            <a:r>
              <a:rPr lang="en-US" dirty="0"/>
              <a:t>Orin Hatch</a:t>
            </a:r>
          </a:p>
          <a:p>
            <a:r>
              <a:rPr lang="en-US" dirty="0"/>
              <a:t>Mike Lee</a:t>
            </a:r>
          </a:p>
          <a:p>
            <a:r>
              <a:rPr lang="en-US" dirty="0"/>
              <a:t>Lindsay Graham</a:t>
            </a:r>
          </a:p>
          <a:p>
            <a:r>
              <a:rPr lang="en-US" dirty="0"/>
              <a:t>John Cornyn</a:t>
            </a:r>
          </a:p>
          <a:p>
            <a:r>
              <a:rPr lang="en-US" dirty="0"/>
              <a:t>Ted Cruz</a:t>
            </a:r>
          </a:p>
        </p:txBody>
      </p:sp>
    </p:spTree>
    <p:extLst>
      <p:ext uri="{BB962C8B-B14F-4D97-AF65-F5344CB8AC3E}">
        <p14:creationId xmlns:p14="http://schemas.microsoft.com/office/powerpoint/2010/main" val="294502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92B51A-6B72-F541-B614-2233BA82E3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69" y="1"/>
            <a:ext cx="5981075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7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4AA28-C2EC-A04E-85C3-8EF11164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 any of the senators on the hearing committee have a track record of participating in similar events? 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61DEB-C592-2140-836F-8126597A5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967"/>
            <a:ext cx="10515600" cy="4602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senators to participate in the Ford hearings were in 1991 Anita Hill-Clarence Thomas hearings.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hlinkClick r:id="rId2"/>
              </a:rPr>
              <a:t>https://www.cnn.com/2018/09/22/politics/senate-judiciary-committee-chuck-grassley-patrick-leahy-orrin-hatch/index.html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3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BA60-CDFB-1B47-B56D-DCF281E5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complainant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9338-0FCC-AB4A-B353-350E6296D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has Christine </a:t>
            </a:r>
            <a:r>
              <a:rPr lang="en-US" dirty="0" err="1"/>
              <a:t>Blasey</a:t>
            </a:r>
            <a:r>
              <a:rPr lang="en-US" dirty="0"/>
              <a:t> Ford not reported the incident to the police or her parents, when it happened? NYT columnist’s perspective, based on his own experience:</a:t>
            </a:r>
          </a:p>
          <a:p>
            <a:r>
              <a:rPr lang="en-US" u="sng" dirty="0">
                <a:hlinkClick r:id="rId2"/>
              </a:rPr>
              <a:t>https://www.facebook.com/CuomoPrimeTime/videos/2265989087017887/UzpfSTY2Nzk4Mjk4MToxMDE1NjE2MzI0MzA5Nzk4Mg/</a:t>
            </a:r>
            <a:r>
              <a:rPr lang="en-US" dirty="0"/>
              <a:t>  NYT columnist, Charles Blow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63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35D7-B921-5A42-9B62-6EA62ACA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The complainant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4849-348E-8246-83B3-A4031C423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Christine </a:t>
            </a:r>
            <a:r>
              <a:rPr lang="en-US" dirty="0" err="1"/>
              <a:t>Blasey</a:t>
            </a:r>
            <a:r>
              <a:rPr lang="en-US" dirty="0"/>
              <a:t> Ford may not be able to recall many of the details? Patti (Reagan) Davies experience: </a:t>
            </a:r>
          </a:p>
          <a:p>
            <a:r>
              <a:rPr lang="en-US" u="sng" dirty="0">
                <a:hlinkClick r:id="rId2"/>
              </a:rPr>
              <a:t>https://thehill.com/blogs/blog-briefing-room/news/407851-ronald-reagans-daughter-defends-kavanaugh-accuser-i-was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5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428</Words>
  <Application>Microsoft Macintosh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Politics, Power, Genres and Gender on the Hill</vt:lpstr>
      <vt:lpstr>What is speech genre?</vt:lpstr>
      <vt:lpstr>Genre: What exactly is the nature of senate hearings? Job interview or trial? </vt:lpstr>
      <vt:lpstr>Genre: How does it matter?</vt:lpstr>
      <vt:lpstr>.   Who will decide? Who are the people on the Senate Hearing Committee:   </vt:lpstr>
      <vt:lpstr>PowerPoint Presentation</vt:lpstr>
      <vt:lpstr>Do any of the senators on the hearing committee have a track record of participating in similar events?   </vt:lpstr>
      <vt:lpstr>The complainant </vt:lpstr>
      <vt:lpstr> The complainant </vt:lpstr>
      <vt:lpstr>PowerPoint Presentation</vt:lpstr>
      <vt:lpstr>A déjà vu all over again? Politics, Power, and Gender on the Hill. </vt:lpstr>
      <vt:lpstr>How to move beyond (mere) impressions in identifying discrimination and bias in discourse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Politics, Power, and Gender on the Hill</dc:title>
  <dc:creator>Microsoft Office User</dc:creator>
  <cp:lastModifiedBy>Microsoft Office User</cp:lastModifiedBy>
  <cp:revision>11</cp:revision>
  <dcterms:created xsi:type="dcterms:W3CDTF">2018-09-25T01:51:32Z</dcterms:created>
  <dcterms:modified xsi:type="dcterms:W3CDTF">2018-09-25T14:03:55Z</dcterms:modified>
</cp:coreProperties>
</file>