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EEBE08-4DF0-4B17-A4CC-8B961874B4E7}" type="datetimeFigureOut">
              <a:rPr lang="fr-CA" smtClean="0"/>
              <a:t>2014-01-06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6B77D3-4F95-4216-8049-7244BF0081E8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3200" dirty="0" err="1" smtClean="0"/>
              <a:t>Learn</a:t>
            </a:r>
            <a:r>
              <a:rPr lang="fr-CA" sz="3200" dirty="0" smtClean="0"/>
              <a:t> </a:t>
            </a:r>
            <a:r>
              <a:rPr lang="fr-CA" sz="3200" dirty="0" err="1" smtClean="0"/>
              <a:t>SignWriting</a:t>
            </a:r>
            <a:r>
              <a:rPr lang="fr-CA" sz="3200" dirty="0" smtClean="0"/>
              <a:t> by </a:t>
            </a:r>
            <a:r>
              <a:rPr lang="fr-CA" sz="3200" dirty="0" err="1" smtClean="0"/>
              <a:t>examples</a:t>
            </a:r>
            <a:endParaRPr lang="fr-C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635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752" cy="1143000"/>
          </a:xfrm>
        </p:spPr>
        <p:txBody>
          <a:bodyPr/>
          <a:lstStyle/>
          <a:p>
            <a:r>
              <a:rPr lang="fr-CA" dirty="0" smtClean="0"/>
              <a:t>Rotations</a:t>
            </a:r>
            <a:endParaRPr lang="fr-CA" dirty="0"/>
          </a:p>
        </p:txBody>
      </p:sp>
      <p:pic>
        <p:nvPicPr>
          <p:cNvPr id="4" name="Picture 2" descr="https://bay168.afx.ms/att/GetInline.aspx?messageid=f8983b62-75a0-11e3-ba7e-3c4a92e72838&amp;attindex=0&amp;cp=-1&amp;attdepth=0&amp;imgsrc=cid%3ainlineImage0&amp;cid=ee3e9ad2a0c087f6&amp;shared=1&amp;hm__login=andre-andre&amp;hm__domain=hotmail.ca&amp;ip=10.42.152.8&amp;d=d4681&amp;mf=0&amp;hm__ts=Mon%2c%2006%20Jan%202014%2017%3a27%3a28%20GMT&amp;st=andre-andre%25hotmail.ca%407&amp;hm__ha=01_e44a12d75e9cee654ead1ece42ffaf957dce51faf638afde23b6a2071e93ba12&amp;oneredir=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4927"/>
            <a:ext cx="14287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signbank.org/signpuddle2.0/glyphogram.php?text=M40x68S30005n18xn17S205005x16S1801010x11S2a60214x25S1801cn3x53&amp;pad=10&amp;name=bienven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236836"/>
            <a:ext cx="7429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87624" y="2239835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Bienvenue</a:t>
            </a:r>
          </a:p>
          <a:p>
            <a:r>
              <a:rPr lang="fr-CA" dirty="0" smtClean="0"/>
              <a:t>(</a:t>
            </a:r>
            <a:r>
              <a:rPr lang="fr-CA" dirty="0" err="1" smtClean="0"/>
              <a:t>welcome</a:t>
            </a:r>
            <a:r>
              <a:rPr lang="fr-CA" dirty="0" smtClean="0"/>
              <a:t> LSQ)</a:t>
            </a:r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585" y="476672"/>
            <a:ext cx="646945" cy="7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78" y="285119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8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11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Learn SignWriting by examples</vt:lpstr>
      <vt:lpstr>Rotations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Lemyre</dc:creator>
  <cp:lastModifiedBy>Andre Lemyre</cp:lastModifiedBy>
  <cp:revision>4</cp:revision>
  <dcterms:created xsi:type="dcterms:W3CDTF">2014-01-06T17:27:38Z</dcterms:created>
  <dcterms:modified xsi:type="dcterms:W3CDTF">2014-01-06T17:44:19Z</dcterms:modified>
</cp:coreProperties>
</file>