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67" r:id="rId2"/>
    <p:sldId id="268" r:id="rId3"/>
    <p:sldId id="256" r:id="rId4"/>
    <p:sldId id="257" r:id="rId5"/>
    <p:sldId id="264" r:id="rId6"/>
    <p:sldId id="265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13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364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841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cap="all"/>
            </a:lvl1pPr>
          </a:lstStyle>
          <a:p>
            <a:r>
              <a:t>Title Text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/>
            </a:pPr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/>
            </a:lvl1pPr>
          </a:lstStyle>
          <a:p>
            <a:r>
              <a:t>Title Text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/>
            </a:lvl1pPr>
          </a:lstStyle>
          <a:p>
            <a:r>
              <a:t>Title Text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ransition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24BogUPCWZA" TargetMode="External"/><Relationship Id="rId2" Type="http://schemas.openxmlformats.org/officeDocument/2006/relationships/hyperlink" Target="https://youtu.be/BZkZWWSjQDI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GKkv2441-y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hyperlink" Target="https://youtu.be/hI1zSwbPWNU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2.jpeg"/><Relationship Id="rId7" Type="http://schemas.openxmlformats.org/officeDocument/2006/relationships/image" Target="../media/image7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13.jpe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LKFwLuyK08c" TargetMode="External"/><Relationship Id="rId2" Type="http://schemas.openxmlformats.org/officeDocument/2006/relationships/hyperlink" Target="https://youtu.be/DeCuEJ2scjY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27.pn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12" Type="http://schemas.openxmlformats.org/officeDocument/2006/relationships/image" Target="../media/image26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eg"/><Relationship Id="rId11" Type="http://schemas.openxmlformats.org/officeDocument/2006/relationships/image" Target="../media/image25.png"/><Relationship Id="rId5" Type="http://schemas.openxmlformats.org/officeDocument/2006/relationships/image" Target="../media/image20.jpeg"/><Relationship Id="rId10" Type="http://schemas.openxmlformats.org/officeDocument/2006/relationships/image" Target="../media/image24.png"/><Relationship Id="rId4" Type="http://schemas.openxmlformats.org/officeDocument/2006/relationships/image" Target="../media/image19.jpeg"/><Relationship Id="rId9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jpeg"/><Relationship Id="rId7" Type="http://schemas.openxmlformats.org/officeDocument/2006/relationships/image" Target="../media/image33.jpeg"/><Relationship Id="rId12" Type="http://schemas.openxmlformats.org/officeDocument/2006/relationships/image" Target="../media/image38.pn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jpeg"/><Relationship Id="rId11" Type="http://schemas.openxmlformats.org/officeDocument/2006/relationships/image" Target="../media/image37.png"/><Relationship Id="rId5" Type="http://schemas.openxmlformats.org/officeDocument/2006/relationships/image" Target="../media/image31.jpeg"/><Relationship Id="rId10" Type="http://schemas.openxmlformats.org/officeDocument/2006/relationships/image" Target="../media/image36.png"/><Relationship Id="rId4" Type="http://schemas.openxmlformats.org/officeDocument/2006/relationships/image" Target="../media/image30.jpeg"/><Relationship Id="rId9" Type="http://schemas.openxmlformats.org/officeDocument/2006/relationships/image" Target="../media/image3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aFWRDwN5Q9U" TargetMode="External"/><Relationship Id="rId2" Type="http://schemas.openxmlformats.org/officeDocument/2006/relationships/hyperlink" Target="https://youtu.be/XnB85vNvWFU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oDwsPrwNLHA" TargetMode="External"/><Relationship Id="rId2" Type="http://schemas.openxmlformats.org/officeDocument/2006/relationships/hyperlink" Target="https://youtu.be/jtKdEnfYsOc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/>
          </p:cNvSpPr>
          <p:nvPr>
            <p:ph type="ctrTitle"/>
          </p:nvPr>
        </p:nvSpPr>
        <p:spPr>
          <a:xfrm>
            <a:off x="402033" y="193510"/>
            <a:ext cx="8323944" cy="893720"/>
          </a:xfrm>
          <a:prstGeom prst="rect">
            <a:avLst/>
          </a:prstGeom>
          <a:ln w="9525">
            <a:solidFill>
              <a:srgbClr val="000000"/>
            </a:solidFill>
            <a:round/>
          </a:ln>
        </p:spPr>
        <p:txBody>
          <a:bodyPr>
            <a:normAutofit/>
          </a:bodyPr>
          <a:lstStyle/>
          <a:p>
            <a:r>
              <a:rPr dirty="0"/>
              <a:t>Power of Five – </a:t>
            </a:r>
            <a:r>
              <a:rPr lang="en-US" dirty="0"/>
              <a:t>INTRO 1 – with SW</a:t>
            </a:r>
            <a:endParaRPr dirty="0"/>
          </a:p>
        </p:txBody>
      </p:sp>
      <p:sp>
        <p:nvSpPr>
          <p:cNvPr id="113" name="Shape 113"/>
          <p:cNvSpPr/>
          <p:nvPr/>
        </p:nvSpPr>
        <p:spPr>
          <a:xfrm>
            <a:off x="402032" y="1207459"/>
            <a:ext cx="8323945" cy="369332"/>
          </a:xfrm>
          <a:prstGeom prst="rect">
            <a:avLst/>
          </a:prstGeom>
          <a:ln w="12700">
            <a:solidFill>
              <a:schemeClr val="tx1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ctr"/>
            <a:r>
              <a:rPr lang="en-US" dirty="0"/>
              <a:t>POWER OF FIVE USES FIVE HAND SHAPES</a:t>
            </a:r>
            <a:endParaRPr dirty="0"/>
          </a:p>
        </p:txBody>
      </p:sp>
      <p:sp>
        <p:nvSpPr>
          <p:cNvPr id="10" name="Shape 113"/>
          <p:cNvSpPr/>
          <p:nvPr/>
        </p:nvSpPr>
        <p:spPr>
          <a:xfrm flipH="1">
            <a:off x="3657599" y="1641340"/>
            <a:ext cx="1259047" cy="369332"/>
          </a:xfrm>
          <a:prstGeom prst="rect">
            <a:avLst/>
          </a:prstGeom>
          <a:ln w="12700">
            <a:solidFill>
              <a:schemeClr val="tx1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lang="en-US" dirty="0"/>
              <a:t>LEFT HAND</a:t>
            </a:r>
            <a:endParaRPr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02031" y="2075223"/>
            <a:ext cx="1270898" cy="206477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910560" y="2075223"/>
            <a:ext cx="1352695" cy="207069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536394" y="2075222"/>
            <a:ext cx="1501458" cy="206477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310990" y="2075222"/>
            <a:ext cx="1634314" cy="202668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89449" y="2075221"/>
            <a:ext cx="1636528" cy="202668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198" y="4771162"/>
            <a:ext cx="876940" cy="124617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7101" y="4386598"/>
            <a:ext cx="1515828" cy="201530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14894" y="4386598"/>
            <a:ext cx="1344456" cy="16385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57316" y="4771162"/>
            <a:ext cx="1141662" cy="74434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750" y="4557793"/>
            <a:ext cx="731926" cy="1171082"/>
          </a:xfrm>
          <a:prstGeom prst="rect">
            <a:avLst/>
          </a:prstGeom>
        </p:spPr>
      </p:pic>
      <p:sp>
        <p:nvSpPr>
          <p:cNvPr id="17" name="Shape 113"/>
          <p:cNvSpPr/>
          <p:nvPr/>
        </p:nvSpPr>
        <p:spPr>
          <a:xfrm flipH="1">
            <a:off x="2922137" y="6217238"/>
            <a:ext cx="2903476" cy="369332"/>
          </a:xfrm>
          <a:prstGeom prst="rect">
            <a:avLst/>
          </a:prstGeom>
          <a:ln w="12700">
            <a:solidFill>
              <a:schemeClr val="tx1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lang="en-US" b="1" dirty="0"/>
              <a:t>Write each shape five times</a:t>
            </a:r>
            <a:r>
              <a:rPr lang="en-US" dirty="0"/>
              <a:t>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25542982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402032" y="4278359"/>
            <a:ext cx="2577142" cy="1493484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57" name="Shape 157"/>
          <p:cNvSpPr/>
          <p:nvPr/>
        </p:nvSpPr>
        <p:spPr>
          <a:xfrm>
            <a:off x="505085" y="4582489"/>
            <a:ext cx="2297955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3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defRPr>
            </a:lvl1pPr>
          </a:lstStyle>
          <a:p>
            <a:pPr>
              <a:defRPr u="none">
                <a:solidFill>
                  <a:srgbClr val="000000"/>
                </a:solidFill>
                <a:uFillTx/>
              </a:defRPr>
            </a:pPr>
            <a:r>
              <a:rPr sz="24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https://youtu.be/BZkZWWSjQDI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03150" y="1712584"/>
            <a:ext cx="2576024" cy="1493484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58" name="Shape 158"/>
          <p:cNvSpPr/>
          <p:nvPr/>
        </p:nvSpPr>
        <p:spPr>
          <a:xfrm>
            <a:off x="575001" y="1955376"/>
            <a:ext cx="2261177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3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defRPr>
            </a:lvl1pPr>
          </a:lstStyle>
          <a:p>
            <a:pPr>
              <a:defRPr u="none">
                <a:solidFill>
                  <a:srgbClr val="000000"/>
                </a:solidFill>
                <a:uFillTx/>
              </a:defRPr>
            </a:pPr>
            <a:r>
              <a:rPr sz="24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https://youtu.be/24BogUPCWZA</a:t>
            </a:r>
          </a:p>
        </p:txBody>
      </p:sp>
      <p:sp>
        <p:nvSpPr>
          <p:cNvPr id="151" name="Shape 151"/>
          <p:cNvSpPr>
            <a:spLocks noGrp="1"/>
          </p:cNvSpPr>
          <p:nvPr>
            <p:ph type="ctrTitle"/>
          </p:nvPr>
        </p:nvSpPr>
        <p:spPr>
          <a:xfrm>
            <a:off x="402032" y="193510"/>
            <a:ext cx="8446999" cy="893720"/>
          </a:xfrm>
          <a:prstGeom prst="rect">
            <a:avLst/>
          </a:prstGeom>
          <a:ln w="9525">
            <a:solidFill>
              <a:srgbClr val="000000"/>
            </a:solidFill>
            <a:round/>
          </a:ln>
        </p:spPr>
        <p:txBody>
          <a:bodyPr>
            <a:normAutofit/>
          </a:bodyPr>
          <a:lstStyle/>
          <a:p>
            <a:r>
              <a:rPr dirty="0"/>
              <a:t>Power</a:t>
            </a:r>
            <a:r>
              <a:rPr lang="en-US" dirty="0"/>
              <a:t> </a:t>
            </a:r>
            <a:r>
              <a:rPr dirty="0"/>
              <a:t>of</a:t>
            </a:r>
            <a:r>
              <a:rPr lang="en-US" dirty="0"/>
              <a:t> </a:t>
            </a:r>
            <a:r>
              <a:rPr dirty="0"/>
              <a:t>Five – </a:t>
            </a:r>
            <a:r>
              <a:rPr lang="en-US" dirty="0"/>
              <a:t>L1 – S4 - </a:t>
            </a:r>
            <a:r>
              <a:rPr lang="en-US" dirty="0" err="1"/>
              <a:t>wSW</a:t>
            </a:r>
            <a:endParaRPr dirty="0"/>
          </a:p>
        </p:txBody>
      </p:sp>
      <p:sp>
        <p:nvSpPr>
          <p:cNvPr id="152" name="Shape 152"/>
          <p:cNvSpPr/>
          <p:nvPr/>
        </p:nvSpPr>
        <p:spPr>
          <a:xfrm>
            <a:off x="1443669" y="1138170"/>
            <a:ext cx="1535506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dirty="0"/>
              <a:t>MOTHER</a:t>
            </a:r>
          </a:p>
        </p:txBody>
      </p:sp>
      <p:sp>
        <p:nvSpPr>
          <p:cNvPr id="153" name="Shape 153"/>
          <p:cNvSpPr/>
          <p:nvPr/>
        </p:nvSpPr>
        <p:spPr>
          <a:xfrm>
            <a:off x="5701579" y="3588244"/>
            <a:ext cx="2229465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r>
              <a:rPr b="1" dirty="0"/>
              <a:t>(Sign </a:t>
            </a:r>
            <a:r>
              <a:rPr lang="en-US" b="1" dirty="0"/>
              <a:t>these </a:t>
            </a:r>
            <a:r>
              <a:rPr b="1" dirty="0"/>
              <a:t>five times)</a:t>
            </a:r>
          </a:p>
        </p:txBody>
      </p:sp>
      <p:sp>
        <p:nvSpPr>
          <p:cNvPr id="154" name="Shape 154"/>
          <p:cNvSpPr/>
          <p:nvPr/>
        </p:nvSpPr>
        <p:spPr>
          <a:xfrm>
            <a:off x="5579864" y="1358410"/>
            <a:ext cx="3051810" cy="1570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>
              <a:lnSpc>
                <a:spcPct val="80000"/>
              </a:lnSpc>
              <a:spcBef>
                <a:spcPts val="600"/>
              </a:spcBef>
              <a:buSzPct val="100000"/>
              <a:buFont typeface="Wingdings"/>
              <a:buChar char="❑"/>
              <a:defRPr sz="2900"/>
            </a:lvl1pPr>
          </a:lstStyle>
          <a:p>
            <a:pPr>
              <a:buNone/>
            </a:pPr>
            <a:r>
              <a:rPr dirty="0"/>
              <a:t>5 hand palm facing away from signer. Thumb touches chin twice. </a:t>
            </a:r>
          </a:p>
        </p:txBody>
      </p:sp>
      <p:sp>
        <p:nvSpPr>
          <p:cNvPr id="10" name="Shape 143"/>
          <p:cNvSpPr/>
          <p:nvPr/>
        </p:nvSpPr>
        <p:spPr>
          <a:xfrm>
            <a:off x="3639585" y="1358410"/>
            <a:ext cx="1279868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lang="en-US" dirty="0"/>
              <a:t>LEFT HAND</a:t>
            </a:r>
            <a:endParaRPr dirty="0"/>
          </a:p>
        </p:txBody>
      </p:sp>
      <p:sp>
        <p:nvSpPr>
          <p:cNvPr id="11" name="Shape 143"/>
          <p:cNvSpPr/>
          <p:nvPr/>
        </p:nvSpPr>
        <p:spPr>
          <a:xfrm>
            <a:off x="3742823" y="4418522"/>
            <a:ext cx="1574836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lang="en-US" dirty="0"/>
              <a:t>RIGHT HAND</a:t>
            </a:r>
            <a:endParaRPr dirty="0"/>
          </a:p>
        </p:txBody>
      </p:sp>
      <p:sp>
        <p:nvSpPr>
          <p:cNvPr id="13" name="Shape 153"/>
          <p:cNvSpPr/>
          <p:nvPr/>
        </p:nvSpPr>
        <p:spPr>
          <a:xfrm>
            <a:off x="5701578" y="5158051"/>
            <a:ext cx="2557519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lang="en-US" b="1" dirty="0"/>
              <a:t>Write these </a:t>
            </a:r>
            <a:r>
              <a:rPr b="1" dirty="0"/>
              <a:t>five times)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041" y="4808503"/>
            <a:ext cx="1791618" cy="15875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030" y="1955376"/>
            <a:ext cx="1716978" cy="1427367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464022" y="4491833"/>
            <a:ext cx="2577142" cy="1493484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66" name="Shape 166"/>
          <p:cNvSpPr/>
          <p:nvPr/>
        </p:nvSpPr>
        <p:spPr>
          <a:xfrm>
            <a:off x="533597" y="4823077"/>
            <a:ext cx="2208261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3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defRPr>
            </a:lvl1pPr>
          </a:lstStyle>
          <a:p>
            <a:pPr>
              <a:defRPr u="none">
                <a:solidFill>
                  <a:srgbClr val="000000"/>
                </a:solidFill>
                <a:uFillTx/>
              </a:defRPr>
            </a:pPr>
            <a:r>
              <a:rPr sz="24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https://youtu.be/GKkv2441-yE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03150" y="1712584"/>
            <a:ext cx="2576024" cy="1493484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67" name="Shape 167"/>
          <p:cNvSpPr/>
          <p:nvPr/>
        </p:nvSpPr>
        <p:spPr>
          <a:xfrm>
            <a:off x="519190" y="2015977"/>
            <a:ext cx="2222668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3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/>
              </a:defRPr>
            </a:lvl1pPr>
          </a:lstStyle>
          <a:p>
            <a:pPr>
              <a:defRPr u="none">
                <a:solidFill>
                  <a:srgbClr val="000000"/>
                </a:solidFill>
                <a:uFillTx/>
              </a:defRPr>
            </a:pPr>
            <a:r>
              <a:rPr sz="24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/>
              </a:rPr>
              <a:t>https://youtu.be/hI1zSwbPWNU</a:t>
            </a:r>
          </a:p>
        </p:txBody>
      </p:sp>
      <p:sp>
        <p:nvSpPr>
          <p:cNvPr id="160" name="Shape 160"/>
          <p:cNvSpPr>
            <a:spLocks noGrp="1"/>
          </p:cNvSpPr>
          <p:nvPr>
            <p:ph type="ctrTitle"/>
          </p:nvPr>
        </p:nvSpPr>
        <p:spPr>
          <a:xfrm>
            <a:off x="235974" y="193510"/>
            <a:ext cx="8490003" cy="893720"/>
          </a:xfrm>
          <a:prstGeom prst="rect">
            <a:avLst/>
          </a:prstGeom>
          <a:ln w="9525">
            <a:solidFill>
              <a:srgbClr val="000000"/>
            </a:solidFill>
            <a:round/>
          </a:ln>
        </p:spPr>
        <p:txBody>
          <a:bodyPr>
            <a:normAutofit/>
          </a:bodyPr>
          <a:lstStyle/>
          <a:p>
            <a:r>
              <a:rPr dirty="0"/>
              <a:t>Power of Five – </a:t>
            </a:r>
            <a:r>
              <a:rPr lang="en-US" dirty="0"/>
              <a:t>L1 – S5 - </a:t>
            </a:r>
            <a:r>
              <a:rPr lang="en-US" dirty="0" err="1"/>
              <a:t>wSW</a:t>
            </a:r>
            <a:endParaRPr dirty="0"/>
          </a:p>
        </p:txBody>
      </p:sp>
      <p:sp>
        <p:nvSpPr>
          <p:cNvPr id="161" name="Shape 161"/>
          <p:cNvSpPr/>
          <p:nvPr/>
        </p:nvSpPr>
        <p:spPr>
          <a:xfrm>
            <a:off x="1443668" y="1138171"/>
            <a:ext cx="3103711" cy="333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r>
              <a:t>FATHER</a:t>
            </a:r>
          </a:p>
        </p:txBody>
      </p:sp>
      <p:sp>
        <p:nvSpPr>
          <p:cNvPr id="162" name="Shape 162"/>
          <p:cNvSpPr/>
          <p:nvPr/>
        </p:nvSpPr>
        <p:spPr>
          <a:xfrm>
            <a:off x="5869858" y="3627587"/>
            <a:ext cx="2229465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r>
              <a:rPr b="1" dirty="0"/>
              <a:t>(Sign </a:t>
            </a:r>
            <a:r>
              <a:rPr lang="en-US" b="1" dirty="0"/>
              <a:t>and write these </a:t>
            </a:r>
            <a:r>
              <a:rPr b="1" dirty="0"/>
              <a:t>this five times)</a:t>
            </a:r>
          </a:p>
        </p:txBody>
      </p:sp>
      <p:sp>
        <p:nvSpPr>
          <p:cNvPr id="163" name="Shape 163"/>
          <p:cNvSpPr/>
          <p:nvPr/>
        </p:nvSpPr>
        <p:spPr>
          <a:xfrm>
            <a:off x="5869858" y="1358410"/>
            <a:ext cx="2761816" cy="1788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 fontScale="92500"/>
          </a:bodyPr>
          <a:lstStyle>
            <a:lvl1pPr>
              <a:spcBef>
                <a:spcPts val="600"/>
              </a:spcBef>
              <a:buSzPct val="100000"/>
              <a:buFont typeface="Wingdings"/>
              <a:buChar char="❑"/>
              <a:defRPr sz="2900"/>
            </a:lvl1pPr>
          </a:lstStyle>
          <a:p>
            <a:pPr>
              <a:buNone/>
            </a:pPr>
            <a:r>
              <a:rPr dirty="0"/>
              <a:t>5-hand facing away from signer. Thumb touches forehead </a:t>
            </a:r>
            <a:r>
              <a:rPr b="1" u="sng" dirty="0"/>
              <a:t>twice.</a:t>
            </a:r>
            <a:r>
              <a:rPr lang="en-US" dirty="0"/>
              <a:t> </a:t>
            </a:r>
            <a:endParaRPr dirty="0"/>
          </a:p>
        </p:txBody>
      </p:sp>
      <p:sp>
        <p:nvSpPr>
          <p:cNvPr id="10" name="Shape 143"/>
          <p:cNvSpPr/>
          <p:nvPr/>
        </p:nvSpPr>
        <p:spPr>
          <a:xfrm>
            <a:off x="4022110" y="1358410"/>
            <a:ext cx="1340726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lang="en-US" dirty="0"/>
              <a:t>LEFT HAND</a:t>
            </a:r>
            <a:endParaRPr dirty="0"/>
          </a:p>
        </p:txBody>
      </p:sp>
      <p:sp>
        <p:nvSpPr>
          <p:cNvPr id="11" name="Shape 143"/>
          <p:cNvSpPr/>
          <p:nvPr/>
        </p:nvSpPr>
        <p:spPr>
          <a:xfrm>
            <a:off x="4029338" y="3999645"/>
            <a:ext cx="1401583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lang="en-US" dirty="0"/>
              <a:t>RIGHT HAND</a:t>
            </a:r>
          </a:p>
          <a:p>
            <a:endParaRPr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470" y="4640157"/>
            <a:ext cx="1560706" cy="141882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079" y="1858452"/>
            <a:ext cx="1556504" cy="139888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/>
          </p:cNvSpPr>
          <p:nvPr>
            <p:ph type="ctrTitle"/>
          </p:nvPr>
        </p:nvSpPr>
        <p:spPr>
          <a:xfrm>
            <a:off x="402033" y="193510"/>
            <a:ext cx="8323944" cy="893720"/>
          </a:xfrm>
          <a:prstGeom prst="rect">
            <a:avLst/>
          </a:prstGeom>
          <a:ln w="9525">
            <a:solidFill>
              <a:srgbClr val="000000"/>
            </a:solidFill>
            <a:round/>
          </a:ln>
        </p:spPr>
        <p:txBody>
          <a:bodyPr>
            <a:normAutofit/>
          </a:bodyPr>
          <a:lstStyle/>
          <a:p>
            <a:r>
              <a:rPr dirty="0"/>
              <a:t>Power of Five – </a:t>
            </a:r>
            <a:r>
              <a:rPr lang="en-US" dirty="0"/>
              <a:t>INTRO 2 – with SW</a:t>
            </a:r>
            <a:endParaRPr dirty="0"/>
          </a:p>
        </p:txBody>
      </p:sp>
      <p:sp>
        <p:nvSpPr>
          <p:cNvPr id="113" name="Shape 113"/>
          <p:cNvSpPr/>
          <p:nvPr/>
        </p:nvSpPr>
        <p:spPr>
          <a:xfrm>
            <a:off x="402032" y="1207459"/>
            <a:ext cx="8323945" cy="369332"/>
          </a:xfrm>
          <a:prstGeom prst="rect">
            <a:avLst/>
          </a:prstGeom>
          <a:ln w="12700">
            <a:solidFill>
              <a:schemeClr val="tx1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ctr"/>
            <a:r>
              <a:rPr lang="en-US" dirty="0"/>
              <a:t>POWER OF FIVE USES FIVE HAND SHAPES</a:t>
            </a:r>
            <a:endParaRPr dirty="0"/>
          </a:p>
        </p:txBody>
      </p:sp>
      <p:sp>
        <p:nvSpPr>
          <p:cNvPr id="24" name="Shape 113"/>
          <p:cNvSpPr/>
          <p:nvPr/>
        </p:nvSpPr>
        <p:spPr>
          <a:xfrm flipH="1">
            <a:off x="3692527" y="1697020"/>
            <a:ext cx="1419065" cy="369332"/>
          </a:xfrm>
          <a:prstGeom prst="rect">
            <a:avLst/>
          </a:prstGeom>
          <a:ln w="12700">
            <a:solidFill>
              <a:schemeClr val="tx1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lang="en-US" dirty="0"/>
              <a:t>RIGHT HAND</a:t>
            </a:r>
            <a:endParaRPr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32" y="2094267"/>
            <a:ext cx="1318246" cy="206477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797" y="2094266"/>
            <a:ext cx="1470612" cy="206477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527" y="2094267"/>
            <a:ext cx="1292256" cy="206477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1901" y="2132358"/>
            <a:ext cx="1634314" cy="202668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592" y="2132358"/>
            <a:ext cx="1583146" cy="202668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045" y="4327605"/>
            <a:ext cx="1542219" cy="201530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326979" y="4676518"/>
            <a:ext cx="1015681" cy="124617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21200" y="4504620"/>
            <a:ext cx="1163583" cy="141807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597" y="4841485"/>
            <a:ext cx="1132416" cy="74434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750" y="4557793"/>
            <a:ext cx="731926" cy="1171082"/>
          </a:xfrm>
          <a:prstGeom prst="rect">
            <a:avLst/>
          </a:prstGeom>
        </p:spPr>
      </p:pic>
      <p:sp>
        <p:nvSpPr>
          <p:cNvPr id="21" name="Shape 113"/>
          <p:cNvSpPr/>
          <p:nvPr/>
        </p:nvSpPr>
        <p:spPr>
          <a:xfrm flipH="1">
            <a:off x="2922137" y="6217238"/>
            <a:ext cx="2903476" cy="369332"/>
          </a:xfrm>
          <a:prstGeom prst="rect">
            <a:avLst/>
          </a:prstGeom>
          <a:ln w="12700">
            <a:solidFill>
              <a:schemeClr val="tx1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lang="en-US" b="1" dirty="0"/>
              <a:t>Write each shape five times</a:t>
            </a:r>
            <a:r>
              <a:rPr lang="en-US" dirty="0"/>
              <a:t>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6303075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292480" y="4263120"/>
            <a:ext cx="2577142" cy="1493484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18" name="Shape 118"/>
          <p:cNvSpPr/>
          <p:nvPr/>
        </p:nvSpPr>
        <p:spPr>
          <a:xfrm>
            <a:off x="444281" y="4572323"/>
            <a:ext cx="2313502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3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defRPr>
            </a:lvl1pPr>
          </a:lstStyle>
          <a:p>
            <a:pPr>
              <a:defRPr u="none">
                <a:solidFill>
                  <a:srgbClr val="000000"/>
                </a:solidFill>
                <a:uFillTx/>
              </a:defRPr>
            </a:pPr>
            <a:r>
              <a:rPr sz="24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https://youtu.be/DeCuEJ2scjY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92480" y="1770467"/>
            <a:ext cx="2577142" cy="1493484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19" name="Shape 119"/>
          <p:cNvSpPr/>
          <p:nvPr/>
        </p:nvSpPr>
        <p:spPr>
          <a:xfrm>
            <a:off x="444281" y="2160461"/>
            <a:ext cx="2326586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3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defRPr>
            </a:lvl1pPr>
          </a:lstStyle>
          <a:p>
            <a:pPr>
              <a:defRPr u="none">
                <a:solidFill>
                  <a:srgbClr val="000000"/>
                </a:solidFill>
                <a:uFillTx/>
              </a:defRPr>
            </a:pPr>
            <a:r>
              <a:rPr sz="24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https://youtu.be/LKFwLuyK08c</a:t>
            </a:r>
          </a:p>
        </p:txBody>
      </p:sp>
      <p:sp>
        <p:nvSpPr>
          <p:cNvPr id="112" name="Shape 112"/>
          <p:cNvSpPr>
            <a:spLocks noGrp="1"/>
          </p:cNvSpPr>
          <p:nvPr>
            <p:ph type="ctrTitle"/>
          </p:nvPr>
        </p:nvSpPr>
        <p:spPr>
          <a:xfrm>
            <a:off x="291073" y="193510"/>
            <a:ext cx="8434904" cy="893720"/>
          </a:xfrm>
          <a:prstGeom prst="rect">
            <a:avLst/>
          </a:prstGeom>
          <a:ln w="9525">
            <a:solidFill>
              <a:srgbClr val="000000"/>
            </a:solidFill>
            <a:round/>
          </a:ln>
        </p:spPr>
        <p:txBody>
          <a:bodyPr>
            <a:normAutofit/>
          </a:bodyPr>
          <a:lstStyle/>
          <a:p>
            <a:r>
              <a:rPr dirty="0"/>
              <a:t>Power</a:t>
            </a:r>
            <a:r>
              <a:rPr lang="en-US" dirty="0"/>
              <a:t> </a:t>
            </a:r>
            <a:r>
              <a:rPr dirty="0"/>
              <a:t>of</a:t>
            </a:r>
            <a:r>
              <a:rPr lang="en-US" dirty="0"/>
              <a:t> </a:t>
            </a:r>
            <a:r>
              <a:rPr dirty="0"/>
              <a:t>Five – </a:t>
            </a:r>
            <a:r>
              <a:rPr lang="en-US" dirty="0"/>
              <a:t>L1 – S1 – </a:t>
            </a:r>
            <a:r>
              <a:rPr lang="en-US" dirty="0" err="1"/>
              <a:t>wSW</a:t>
            </a:r>
            <a:endParaRPr dirty="0"/>
          </a:p>
        </p:txBody>
      </p:sp>
      <p:sp>
        <p:nvSpPr>
          <p:cNvPr id="113" name="Shape 113"/>
          <p:cNvSpPr/>
          <p:nvPr/>
        </p:nvSpPr>
        <p:spPr>
          <a:xfrm>
            <a:off x="943970" y="1207459"/>
            <a:ext cx="663604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dirty="0"/>
              <a:t>FIVE</a:t>
            </a:r>
          </a:p>
        </p:txBody>
      </p:sp>
      <p:sp>
        <p:nvSpPr>
          <p:cNvPr id="114" name="Shape 114"/>
          <p:cNvSpPr/>
          <p:nvPr/>
        </p:nvSpPr>
        <p:spPr>
          <a:xfrm>
            <a:off x="5701579" y="3588244"/>
            <a:ext cx="2229465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r>
              <a:rPr dirty="0"/>
              <a:t>(Sign this five times)</a:t>
            </a:r>
          </a:p>
        </p:txBody>
      </p:sp>
      <p:sp>
        <p:nvSpPr>
          <p:cNvPr id="115" name="Shape 115"/>
          <p:cNvSpPr/>
          <p:nvPr/>
        </p:nvSpPr>
        <p:spPr>
          <a:xfrm>
            <a:off x="5427464" y="1388731"/>
            <a:ext cx="3051810" cy="19420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>
              <a:lnSpc>
                <a:spcPct val="80000"/>
              </a:lnSpc>
              <a:spcBef>
                <a:spcPts val="600"/>
              </a:spcBef>
              <a:buSzPct val="100000"/>
              <a:buFont typeface="Wingdings"/>
              <a:buChar char="❑"/>
              <a:defRPr sz="2900"/>
            </a:lvl1pPr>
          </a:lstStyle>
          <a:p>
            <a:pPr>
              <a:buNone/>
            </a:pPr>
            <a:r>
              <a:rPr dirty="0"/>
              <a:t>All five fingers of the hand are spread out and shown palm away from the </a:t>
            </a:r>
            <a:r>
              <a:rPr lang="en-US" dirty="0"/>
              <a:t>signer</a:t>
            </a:r>
            <a:r>
              <a:rPr dirty="0"/>
              <a:t>.</a:t>
            </a:r>
          </a:p>
        </p:txBody>
      </p:sp>
      <p:sp>
        <p:nvSpPr>
          <p:cNvPr id="10" name="Shape 113"/>
          <p:cNvSpPr/>
          <p:nvPr/>
        </p:nvSpPr>
        <p:spPr>
          <a:xfrm>
            <a:off x="3318386" y="2039643"/>
            <a:ext cx="1062945" cy="1477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lang="en-US" dirty="0"/>
              <a:t>LEFT HAND (note thumb on right) </a:t>
            </a:r>
            <a:endParaRPr dirty="0"/>
          </a:p>
        </p:txBody>
      </p:sp>
      <p:sp>
        <p:nvSpPr>
          <p:cNvPr id="11" name="Shape 113"/>
          <p:cNvSpPr/>
          <p:nvPr/>
        </p:nvSpPr>
        <p:spPr>
          <a:xfrm>
            <a:off x="3347882" y="4701251"/>
            <a:ext cx="1033449" cy="1477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lang="en-US" dirty="0"/>
              <a:t>RIGHT HAND (note thumb on left)</a:t>
            </a:r>
            <a:endParaRPr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1669" y="1567346"/>
            <a:ext cx="1118754" cy="132689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1579" y="4026007"/>
            <a:ext cx="1118754" cy="13268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0986" y="4504411"/>
            <a:ext cx="1183881" cy="140413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5806" y="3999182"/>
            <a:ext cx="1183881" cy="1404138"/>
          </a:xfrm>
          <a:prstGeom prst="rect">
            <a:avLst/>
          </a:prstGeom>
        </p:spPr>
      </p:pic>
      <p:sp>
        <p:nvSpPr>
          <p:cNvPr id="18" name="Shape 114"/>
          <p:cNvSpPr/>
          <p:nvPr/>
        </p:nvSpPr>
        <p:spPr>
          <a:xfrm>
            <a:off x="5838636" y="5481169"/>
            <a:ext cx="2229465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r>
              <a:rPr dirty="0"/>
              <a:t>(</a:t>
            </a:r>
            <a:r>
              <a:rPr lang="en-US" dirty="0"/>
              <a:t>Write these </a:t>
            </a:r>
            <a:r>
              <a:rPr dirty="0"/>
              <a:t>five times)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/>
          </p:cNvSpPr>
          <p:nvPr>
            <p:ph type="ctrTitle"/>
          </p:nvPr>
        </p:nvSpPr>
        <p:spPr>
          <a:xfrm>
            <a:off x="191729" y="193510"/>
            <a:ext cx="8804787" cy="893720"/>
          </a:xfrm>
          <a:prstGeom prst="rect">
            <a:avLst/>
          </a:prstGeom>
          <a:ln w="9525">
            <a:solidFill>
              <a:srgbClr val="000000"/>
            </a:solidFill>
            <a:round/>
          </a:ln>
        </p:spPr>
        <p:txBody>
          <a:bodyPr>
            <a:normAutofit/>
          </a:bodyPr>
          <a:lstStyle/>
          <a:p>
            <a:r>
              <a:rPr dirty="0"/>
              <a:t>Power of Five – L</a:t>
            </a:r>
            <a:r>
              <a:rPr lang="en-US" dirty="0"/>
              <a:t>1 – S1A – </a:t>
            </a:r>
            <a:r>
              <a:rPr lang="en-US" dirty="0" err="1"/>
              <a:t>wSW</a:t>
            </a:r>
            <a:endParaRPr dirty="0"/>
          </a:p>
        </p:txBody>
      </p:sp>
      <p:sp>
        <p:nvSpPr>
          <p:cNvPr id="122" name="Shape 122"/>
          <p:cNvSpPr/>
          <p:nvPr/>
        </p:nvSpPr>
        <p:spPr>
          <a:xfrm>
            <a:off x="642410" y="2868676"/>
            <a:ext cx="3082588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lang="en-US" dirty="0"/>
              <a:t>(2) PALM EDGE TOWARD SIGNER (VERTICAL) </a:t>
            </a:r>
            <a:endParaRPr dirty="0"/>
          </a:p>
        </p:txBody>
      </p:sp>
      <p:sp>
        <p:nvSpPr>
          <p:cNvPr id="123" name="Shape 123"/>
          <p:cNvSpPr/>
          <p:nvPr/>
        </p:nvSpPr>
        <p:spPr>
          <a:xfrm>
            <a:off x="6989935" y="1196154"/>
            <a:ext cx="1736041" cy="45243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dirty="0"/>
              <a:t>Hands can be rotated through three dimensions. 6 palm facings are shown</a:t>
            </a:r>
            <a:r>
              <a:rPr lang="en-US" dirty="0"/>
              <a:t>:</a:t>
            </a:r>
            <a:r>
              <a:rPr dirty="0"/>
              <a:t> </a:t>
            </a:r>
            <a:endParaRPr lang="en-US" dirty="0"/>
          </a:p>
          <a:p>
            <a:r>
              <a:rPr lang="en-US" dirty="0"/>
              <a:t>(1) Palm t</a:t>
            </a:r>
            <a:r>
              <a:rPr dirty="0"/>
              <a:t>oward the signer</a:t>
            </a:r>
            <a:endParaRPr lang="en-US" dirty="0"/>
          </a:p>
          <a:p>
            <a:r>
              <a:rPr lang="en-US" dirty="0"/>
              <a:t>(2)Edge on vertical. </a:t>
            </a:r>
          </a:p>
          <a:p>
            <a:r>
              <a:rPr lang="en-US" dirty="0"/>
              <a:t>(3) Palm a</a:t>
            </a:r>
            <a:r>
              <a:rPr dirty="0"/>
              <a:t>way from the signer</a:t>
            </a:r>
            <a:r>
              <a:rPr lang="en-US" dirty="0"/>
              <a:t> (back of hand)</a:t>
            </a:r>
          </a:p>
          <a:p>
            <a:r>
              <a:rPr dirty="0"/>
              <a:t>.</a:t>
            </a:r>
            <a:endParaRPr lang="en-US" dirty="0"/>
          </a:p>
          <a:p>
            <a:r>
              <a:rPr lang="en-US" dirty="0"/>
              <a:t>(continued next page)</a:t>
            </a:r>
            <a:endParaRPr dirty="0"/>
          </a:p>
        </p:txBody>
      </p:sp>
      <p:sp>
        <p:nvSpPr>
          <p:cNvPr id="124" name="Shape 124"/>
          <p:cNvSpPr/>
          <p:nvPr/>
        </p:nvSpPr>
        <p:spPr>
          <a:xfrm>
            <a:off x="6989935" y="6106392"/>
            <a:ext cx="2006581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dirty="0"/>
              <a:t>Sign </a:t>
            </a:r>
            <a:r>
              <a:rPr lang="en-US" dirty="0"/>
              <a:t>and write </a:t>
            </a:r>
            <a:r>
              <a:rPr dirty="0"/>
              <a:t>each hand 5 times.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695" y="1520120"/>
            <a:ext cx="774729" cy="12075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36" y="1548578"/>
            <a:ext cx="651473" cy="1224423"/>
          </a:xfrm>
          <a:prstGeom prst="rect">
            <a:avLst/>
          </a:prstGeom>
        </p:spPr>
      </p:pic>
      <p:sp>
        <p:nvSpPr>
          <p:cNvPr id="10" name="Shape 122"/>
          <p:cNvSpPr/>
          <p:nvPr/>
        </p:nvSpPr>
        <p:spPr>
          <a:xfrm>
            <a:off x="634004" y="1196154"/>
            <a:ext cx="2566396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lang="en-US" dirty="0"/>
              <a:t>(1) PALM FACING SIGNER</a:t>
            </a:r>
            <a:endParaRPr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390" y="5328629"/>
            <a:ext cx="710733" cy="115704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849" y="5302798"/>
            <a:ext cx="740388" cy="1208708"/>
          </a:xfrm>
          <a:prstGeom prst="rect">
            <a:avLst/>
          </a:prstGeom>
        </p:spPr>
      </p:pic>
      <p:sp>
        <p:nvSpPr>
          <p:cNvPr id="15" name="Shape 122"/>
          <p:cNvSpPr/>
          <p:nvPr/>
        </p:nvSpPr>
        <p:spPr>
          <a:xfrm>
            <a:off x="9144000" y="2160789"/>
            <a:ext cx="2981719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lang="en-US" dirty="0"/>
              <a:t>(3) PALM AWAY FROM SIGNER</a:t>
            </a:r>
            <a:endParaRPr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961" y="3484710"/>
            <a:ext cx="532983" cy="127893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68" y="3484710"/>
            <a:ext cx="577441" cy="1314925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705" y="1785786"/>
            <a:ext cx="587175" cy="834406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9061" y="1810947"/>
            <a:ext cx="551763" cy="784084"/>
          </a:xfrm>
          <a:prstGeom prst="rect">
            <a:avLst/>
          </a:prstGeom>
        </p:spPr>
      </p:pic>
      <p:sp>
        <p:nvSpPr>
          <p:cNvPr id="44" name="Shape 122"/>
          <p:cNvSpPr/>
          <p:nvPr/>
        </p:nvSpPr>
        <p:spPr>
          <a:xfrm>
            <a:off x="4115310" y="3171776"/>
            <a:ext cx="2566396" cy="1477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lang="en-US" dirty="0"/>
              <a:t>(2) The oblong is now black and white, with the black side being the back of the hand. The thumb is attached to the black side.  </a:t>
            </a:r>
            <a:endParaRPr dirty="0"/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280" y="5459431"/>
            <a:ext cx="682681" cy="970126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194" y="5527598"/>
            <a:ext cx="606682" cy="862127"/>
          </a:xfrm>
          <a:prstGeom prst="rect">
            <a:avLst/>
          </a:prstGeom>
        </p:spPr>
      </p:pic>
      <p:sp>
        <p:nvSpPr>
          <p:cNvPr id="49" name="Shape 122"/>
          <p:cNvSpPr/>
          <p:nvPr/>
        </p:nvSpPr>
        <p:spPr>
          <a:xfrm>
            <a:off x="4091423" y="1402707"/>
            <a:ext cx="2566396" cy="1477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lang="en-US" dirty="0"/>
              <a:t>(1) Note the four fingers are shown as an oblong with the thumb sticking out the left or right. Palm is white facing the signer. </a:t>
            </a:r>
            <a:endParaRPr dirty="0"/>
          </a:p>
        </p:txBody>
      </p:sp>
      <p:sp>
        <p:nvSpPr>
          <p:cNvPr id="50" name="Shape 122"/>
          <p:cNvSpPr/>
          <p:nvPr/>
        </p:nvSpPr>
        <p:spPr>
          <a:xfrm>
            <a:off x="4115310" y="5328629"/>
            <a:ext cx="2566396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lang="en-US" dirty="0"/>
              <a:t>(2) The oblong is now all black for the back of the hand. Note the thumb follows the black side.  </a:t>
            </a:r>
            <a:endParaRPr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483" y="3656048"/>
            <a:ext cx="732305" cy="1040644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256" y="3644062"/>
            <a:ext cx="697040" cy="990531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/>
          </p:cNvSpPr>
          <p:nvPr>
            <p:ph type="ctrTitle"/>
          </p:nvPr>
        </p:nvSpPr>
        <p:spPr>
          <a:xfrm>
            <a:off x="402033" y="193510"/>
            <a:ext cx="8476496" cy="893720"/>
          </a:xfrm>
          <a:prstGeom prst="rect">
            <a:avLst/>
          </a:prstGeom>
          <a:ln w="9525">
            <a:solidFill>
              <a:srgbClr val="000000"/>
            </a:solidFill>
            <a:round/>
          </a:ln>
        </p:spPr>
        <p:txBody>
          <a:bodyPr>
            <a:normAutofit/>
          </a:bodyPr>
          <a:lstStyle/>
          <a:p>
            <a:r>
              <a:rPr dirty="0"/>
              <a:t>Power of Five – L</a:t>
            </a:r>
            <a:r>
              <a:rPr lang="en-US" dirty="0"/>
              <a:t>1 – S1B - </a:t>
            </a:r>
            <a:r>
              <a:rPr lang="en-US" dirty="0" err="1"/>
              <a:t>wSW</a:t>
            </a:r>
            <a:endParaRPr dirty="0"/>
          </a:p>
        </p:txBody>
      </p:sp>
      <p:sp>
        <p:nvSpPr>
          <p:cNvPr id="123" name="Shape 123"/>
          <p:cNvSpPr/>
          <p:nvPr/>
        </p:nvSpPr>
        <p:spPr>
          <a:xfrm>
            <a:off x="6989935" y="1196154"/>
            <a:ext cx="1736041" cy="2862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dirty="0"/>
              <a:t>Hands can be rotated through three dimensions. 6 palm facings are shown. </a:t>
            </a:r>
            <a:endParaRPr lang="en-US" dirty="0"/>
          </a:p>
          <a:p>
            <a:r>
              <a:rPr lang="en-US" dirty="0"/>
              <a:t>(4) </a:t>
            </a:r>
            <a:r>
              <a:rPr dirty="0"/>
              <a:t>Palm up. </a:t>
            </a:r>
            <a:endParaRPr lang="en-US" dirty="0"/>
          </a:p>
          <a:p>
            <a:r>
              <a:rPr lang="en-US" dirty="0"/>
              <a:t>(5) </a:t>
            </a:r>
            <a:r>
              <a:rPr dirty="0"/>
              <a:t>Palm down. </a:t>
            </a:r>
            <a:endParaRPr lang="en-US" dirty="0"/>
          </a:p>
          <a:p>
            <a:r>
              <a:rPr lang="en-US" dirty="0"/>
              <a:t>(6) Edge-on horizontal</a:t>
            </a:r>
            <a:endParaRPr dirty="0"/>
          </a:p>
        </p:txBody>
      </p:sp>
      <p:sp>
        <p:nvSpPr>
          <p:cNvPr id="124" name="Shape 124"/>
          <p:cNvSpPr/>
          <p:nvPr/>
        </p:nvSpPr>
        <p:spPr>
          <a:xfrm>
            <a:off x="7004000" y="4874287"/>
            <a:ext cx="2006581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b="1" dirty="0"/>
              <a:t>Sign </a:t>
            </a:r>
            <a:r>
              <a:rPr lang="en-US" b="1" dirty="0"/>
              <a:t>and write </a:t>
            </a:r>
            <a:r>
              <a:rPr b="1" dirty="0"/>
              <a:t>each hand 5 times.</a:t>
            </a:r>
          </a:p>
        </p:txBody>
      </p:sp>
      <p:sp>
        <p:nvSpPr>
          <p:cNvPr id="20" name="Shape 122"/>
          <p:cNvSpPr/>
          <p:nvPr/>
        </p:nvSpPr>
        <p:spPr>
          <a:xfrm>
            <a:off x="402033" y="1196154"/>
            <a:ext cx="5320341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lang="en-US" dirty="0"/>
              <a:t>(4) PALM FACE UP</a:t>
            </a:r>
            <a:endParaRPr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9198" y="1703107"/>
            <a:ext cx="834476" cy="65551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84" y="1750528"/>
            <a:ext cx="905528" cy="650357"/>
          </a:xfrm>
          <a:prstGeom prst="rect">
            <a:avLst/>
          </a:prstGeom>
        </p:spPr>
      </p:pic>
      <p:sp>
        <p:nvSpPr>
          <p:cNvPr id="25" name="Shape 122"/>
          <p:cNvSpPr/>
          <p:nvPr/>
        </p:nvSpPr>
        <p:spPr>
          <a:xfrm>
            <a:off x="573347" y="5260368"/>
            <a:ext cx="2383941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lang="en-US" dirty="0"/>
              <a:t>(6) PALM FACE DOWN</a:t>
            </a:r>
            <a:endParaRPr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47" y="5764217"/>
            <a:ext cx="984693" cy="95084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8654" y="5801907"/>
            <a:ext cx="708305" cy="928465"/>
          </a:xfrm>
          <a:prstGeom prst="rect">
            <a:avLst/>
          </a:prstGeom>
        </p:spPr>
      </p:pic>
      <p:sp>
        <p:nvSpPr>
          <p:cNvPr id="30" name="Shape 122"/>
          <p:cNvSpPr/>
          <p:nvPr/>
        </p:nvSpPr>
        <p:spPr>
          <a:xfrm>
            <a:off x="480180" y="2859117"/>
            <a:ext cx="2238561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lang="en-US" dirty="0"/>
              <a:t>(5) PALM EDGE ON HORIZONTAL (OUT)</a:t>
            </a:r>
            <a:endParaRPr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8103" y="3718088"/>
            <a:ext cx="729843" cy="1254444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211" y="3690490"/>
            <a:ext cx="781800" cy="1309640"/>
          </a:xfrm>
          <a:prstGeom prst="rect">
            <a:avLst/>
          </a:prstGeom>
        </p:spPr>
      </p:pic>
      <p:sp>
        <p:nvSpPr>
          <p:cNvPr id="26" name="Shape 122"/>
          <p:cNvSpPr/>
          <p:nvPr/>
        </p:nvSpPr>
        <p:spPr>
          <a:xfrm>
            <a:off x="4335598" y="1196154"/>
            <a:ext cx="2473679" cy="20313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lang="en-US" dirty="0"/>
              <a:t>(4) Note the four fingers are shown as an oblong with the thumb sticking out the left or right. There is a space showing that palm is up and away from the signer. </a:t>
            </a:r>
            <a:endParaRPr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7597" y="1606401"/>
            <a:ext cx="641306" cy="8775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969" y="1565311"/>
            <a:ext cx="671334" cy="91866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040" y="3802880"/>
            <a:ext cx="759823" cy="1079748"/>
          </a:xfrm>
          <a:prstGeom prst="rect">
            <a:avLst/>
          </a:prstGeom>
        </p:spPr>
      </p:pic>
      <p:sp>
        <p:nvSpPr>
          <p:cNvPr id="32" name="Shape 122"/>
          <p:cNvSpPr/>
          <p:nvPr/>
        </p:nvSpPr>
        <p:spPr>
          <a:xfrm>
            <a:off x="4584315" y="3443127"/>
            <a:ext cx="2405620" cy="17543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lang="en-US" dirty="0"/>
              <a:t>(5 The hands are horizontal pointing away from the signer with a gap for perspective. Back of hand is to the left or the right. </a:t>
            </a:r>
            <a:endParaRPr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4880" y="3802880"/>
            <a:ext cx="759823" cy="1079748"/>
          </a:xfrm>
          <a:prstGeom prst="rect">
            <a:avLst/>
          </a:prstGeom>
        </p:spPr>
      </p:pic>
      <p:sp>
        <p:nvSpPr>
          <p:cNvPr id="35" name="Shape 122"/>
          <p:cNvSpPr/>
          <p:nvPr/>
        </p:nvSpPr>
        <p:spPr>
          <a:xfrm>
            <a:off x="4584315" y="5474452"/>
            <a:ext cx="2405620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lang="en-US" dirty="0"/>
              <a:t>(6) The hands are face down pointing out. Gap is to show perspective. </a:t>
            </a:r>
            <a:endParaRPr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4880" y="5814936"/>
            <a:ext cx="561988" cy="79861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47601" y="5858015"/>
            <a:ext cx="663606" cy="798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17958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/>
          </p:cNvSpPr>
          <p:nvPr>
            <p:ph type="ctrTitle"/>
          </p:nvPr>
        </p:nvSpPr>
        <p:spPr>
          <a:xfrm>
            <a:off x="241211" y="193510"/>
            <a:ext cx="8652066" cy="893720"/>
          </a:xfrm>
          <a:prstGeom prst="rect">
            <a:avLst/>
          </a:prstGeom>
          <a:ln w="9525">
            <a:solidFill>
              <a:srgbClr val="000000"/>
            </a:solidFill>
            <a:round/>
          </a:ln>
        </p:spPr>
        <p:txBody>
          <a:bodyPr>
            <a:normAutofit/>
          </a:bodyPr>
          <a:lstStyle/>
          <a:p>
            <a:r>
              <a:rPr dirty="0"/>
              <a:t>Power of Five – L1 </a:t>
            </a:r>
            <a:r>
              <a:rPr lang="en-US" dirty="0"/>
              <a:t>–</a:t>
            </a:r>
            <a:r>
              <a:rPr dirty="0"/>
              <a:t> </a:t>
            </a:r>
            <a:r>
              <a:rPr lang="en-US" dirty="0"/>
              <a:t>S1C – </a:t>
            </a:r>
            <a:r>
              <a:rPr lang="en-US" dirty="0" err="1"/>
              <a:t>wSW</a:t>
            </a:r>
            <a:endParaRPr dirty="0"/>
          </a:p>
        </p:txBody>
      </p:sp>
      <p:sp>
        <p:nvSpPr>
          <p:cNvPr id="127" name="Shape 127"/>
          <p:cNvSpPr/>
          <p:nvPr/>
        </p:nvSpPr>
        <p:spPr>
          <a:xfrm>
            <a:off x="1538932" y="3351285"/>
            <a:ext cx="1891173" cy="646331"/>
          </a:xfrm>
          <a:prstGeom prst="rect">
            <a:avLst/>
          </a:prstGeom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lang="en-US" dirty="0"/>
              <a:t>HAND ROTATIONS </a:t>
            </a:r>
          </a:p>
          <a:p>
            <a:r>
              <a:rPr lang="en-US" dirty="0"/>
              <a:t>– LEFT HAND</a:t>
            </a:r>
            <a:endParaRPr dirty="0"/>
          </a:p>
        </p:txBody>
      </p:sp>
      <p:sp>
        <p:nvSpPr>
          <p:cNvPr id="128" name="Shape 128"/>
          <p:cNvSpPr/>
          <p:nvPr/>
        </p:nvSpPr>
        <p:spPr>
          <a:xfrm>
            <a:off x="6371302" y="1445341"/>
            <a:ext cx="1961535" cy="23083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dirty="0"/>
              <a:t>Hands can be rotated through three dimensions. Although signers have free motion, for study we show 45 degree rotations. </a:t>
            </a:r>
          </a:p>
        </p:txBody>
      </p:sp>
      <p:sp>
        <p:nvSpPr>
          <p:cNvPr id="131" name="Shape 131"/>
          <p:cNvSpPr/>
          <p:nvPr/>
        </p:nvSpPr>
        <p:spPr>
          <a:xfrm>
            <a:off x="6371300" y="4074951"/>
            <a:ext cx="1961537" cy="23083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dirty="0"/>
              <a:t>Rotate your left </a:t>
            </a:r>
            <a:r>
              <a:rPr lang="en-US" dirty="0"/>
              <a:t>flat hand </a:t>
            </a:r>
            <a:r>
              <a:rPr dirty="0"/>
              <a:t> facing you in each position</a:t>
            </a:r>
            <a:r>
              <a:rPr lang="en-US" dirty="0"/>
              <a:t>.</a:t>
            </a:r>
            <a:r>
              <a:rPr dirty="0"/>
              <a:t> 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Sign each position five times. Write each position five times.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385" y="1501398"/>
            <a:ext cx="651473" cy="122442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91967">
            <a:off x="3762379" y="2059928"/>
            <a:ext cx="651473" cy="122442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885773" y="3584303"/>
            <a:ext cx="651473" cy="122442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017413">
            <a:off x="3423393" y="5088155"/>
            <a:ext cx="651473" cy="122442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811292" y="5023996"/>
            <a:ext cx="651473" cy="122442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853" y="1796405"/>
            <a:ext cx="587175" cy="83440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842285">
            <a:off x="3132178" y="1808012"/>
            <a:ext cx="587175" cy="83440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97130">
            <a:off x="584468" y="1816783"/>
            <a:ext cx="651473" cy="122442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20744">
            <a:off x="216559" y="2694436"/>
            <a:ext cx="587175" cy="83440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035335" y="3061412"/>
            <a:ext cx="587175" cy="83440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12369">
            <a:off x="3917578" y="4606793"/>
            <a:ext cx="587175" cy="83440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510771" y="5076413"/>
            <a:ext cx="587175" cy="83440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578076">
            <a:off x="400039" y="4743100"/>
            <a:ext cx="651473" cy="122442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614235">
            <a:off x="904773" y="5371545"/>
            <a:ext cx="587175" cy="834406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61797" y="3217629"/>
            <a:ext cx="651473" cy="122442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32189" y="4105047"/>
            <a:ext cx="587175" cy="834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19302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/>
          </p:cNvSpPr>
          <p:nvPr>
            <p:ph type="ctrTitle"/>
          </p:nvPr>
        </p:nvSpPr>
        <p:spPr>
          <a:xfrm>
            <a:off x="402033" y="193510"/>
            <a:ext cx="8323944" cy="893720"/>
          </a:xfrm>
          <a:prstGeom prst="rect">
            <a:avLst/>
          </a:prstGeom>
          <a:ln w="9525">
            <a:solidFill>
              <a:srgbClr val="000000"/>
            </a:solidFill>
            <a:round/>
          </a:ln>
        </p:spPr>
        <p:txBody>
          <a:bodyPr>
            <a:normAutofit/>
          </a:bodyPr>
          <a:lstStyle/>
          <a:p>
            <a:r>
              <a:rPr dirty="0"/>
              <a:t>Power of Five – L1 </a:t>
            </a:r>
            <a:r>
              <a:rPr lang="en-US" dirty="0"/>
              <a:t>–</a:t>
            </a:r>
            <a:r>
              <a:rPr dirty="0"/>
              <a:t> </a:t>
            </a:r>
            <a:r>
              <a:rPr lang="en-US" dirty="0"/>
              <a:t>S1D - </a:t>
            </a:r>
            <a:r>
              <a:rPr lang="en-US" dirty="0" err="1"/>
              <a:t>wSW</a:t>
            </a:r>
            <a:endParaRPr dirty="0"/>
          </a:p>
        </p:txBody>
      </p:sp>
      <p:sp>
        <p:nvSpPr>
          <p:cNvPr id="127" name="Shape 127"/>
          <p:cNvSpPr/>
          <p:nvPr/>
        </p:nvSpPr>
        <p:spPr>
          <a:xfrm>
            <a:off x="2157010" y="3806889"/>
            <a:ext cx="2075695" cy="646331"/>
          </a:xfrm>
          <a:prstGeom prst="rect">
            <a:avLst/>
          </a:prstGeom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lang="en-US" dirty="0"/>
              <a:t>HAND ROTATIONS – RIGHT HAND</a:t>
            </a:r>
            <a:endParaRPr dirty="0"/>
          </a:p>
        </p:txBody>
      </p:sp>
      <p:sp>
        <p:nvSpPr>
          <p:cNvPr id="128" name="Shape 128"/>
          <p:cNvSpPr/>
          <p:nvPr/>
        </p:nvSpPr>
        <p:spPr>
          <a:xfrm>
            <a:off x="6371302" y="1445341"/>
            <a:ext cx="1961535" cy="23083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dirty="0"/>
              <a:t>Hands can be rotated through three dimensions. Although signers have free motion, for study we show 45 degree rotations.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492" y="1279147"/>
            <a:ext cx="774729" cy="120751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17970">
            <a:off x="1275715" y="1843302"/>
            <a:ext cx="774729" cy="120751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71957" y="3387797"/>
            <a:ext cx="774729" cy="120751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155915">
            <a:off x="887614" y="5061880"/>
            <a:ext cx="774729" cy="120751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930881" y="5493762"/>
            <a:ext cx="774729" cy="120751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943029" y="3508017"/>
            <a:ext cx="774729" cy="120751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19994">
            <a:off x="4543906" y="1812473"/>
            <a:ext cx="774729" cy="120751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131601">
            <a:off x="4460933" y="5164268"/>
            <a:ext cx="774729" cy="120751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610" y="1358261"/>
            <a:ext cx="671334" cy="91866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78277">
            <a:off x="5182836" y="2720386"/>
            <a:ext cx="671334" cy="91866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054936" y="4551297"/>
            <a:ext cx="671334" cy="91866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057135">
            <a:off x="3933140" y="5874145"/>
            <a:ext cx="671334" cy="91866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094527" y="5493762"/>
            <a:ext cx="671334" cy="91866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751471">
            <a:off x="496398" y="4480172"/>
            <a:ext cx="671334" cy="91866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79977" y="2649553"/>
            <a:ext cx="671334" cy="91866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43188">
            <a:off x="1843990" y="1307553"/>
            <a:ext cx="742138" cy="918667"/>
          </a:xfrm>
          <a:prstGeom prst="rect">
            <a:avLst/>
          </a:prstGeom>
        </p:spPr>
      </p:pic>
      <p:sp>
        <p:nvSpPr>
          <p:cNvPr id="29" name="Shape 131"/>
          <p:cNvSpPr/>
          <p:nvPr/>
        </p:nvSpPr>
        <p:spPr>
          <a:xfrm>
            <a:off x="6366055" y="4111774"/>
            <a:ext cx="1961537" cy="23083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dirty="0"/>
              <a:t>Rotate your </a:t>
            </a:r>
            <a:r>
              <a:rPr lang="en-US" dirty="0"/>
              <a:t>right flat </a:t>
            </a:r>
            <a:r>
              <a:rPr dirty="0"/>
              <a:t>hand facing you in each position</a:t>
            </a:r>
            <a:r>
              <a:rPr lang="en-US" dirty="0"/>
              <a:t>. </a:t>
            </a:r>
            <a:r>
              <a:rPr dirty="0"/>
              <a:t> </a:t>
            </a:r>
            <a:endParaRPr lang="en-US" dirty="0"/>
          </a:p>
          <a:p>
            <a:endParaRPr lang="en-US" dirty="0"/>
          </a:p>
          <a:p>
            <a:r>
              <a:rPr lang="en-US" dirty="0"/>
              <a:t>Sign each position five times. Write each position five times. 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9998" y="4278359"/>
            <a:ext cx="3158154" cy="1493484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40" name="Shape 140"/>
          <p:cNvSpPr/>
          <p:nvPr/>
        </p:nvSpPr>
        <p:spPr>
          <a:xfrm>
            <a:off x="655470" y="4524765"/>
            <a:ext cx="2417596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3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defRPr>
            </a:lvl1pPr>
          </a:lstStyle>
          <a:p>
            <a:pPr>
              <a:defRPr u="none">
                <a:solidFill>
                  <a:srgbClr val="000000"/>
                </a:solidFill>
                <a:uFillTx/>
              </a:defRPr>
            </a:pPr>
            <a:r>
              <a:rPr sz="24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https://youtu.be/XnB85vNvWFU</a:t>
            </a:r>
          </a:p>
        </p:txBody>
      </p:sp>
      <p:sp>
        <p:nvSpPr>
          <p:cNvPr id="2" name="Rectangle 1"/>
          <p:cNvSpPr/>
          <p:nvPr/>
        </p:nvSpPr>
        <p:spPr>
          <a:xfrm>
            <a:off x="320385" y="1692168"/>
            <a:ext cx="3087767" cy="1493484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33" name="Shape 133"/>
          <p:cNvSpPr>
            <a:spLocks noGrp="1"/>
          </p:cNvSpPr>
          <p:nvPr>
            <p:ph type="ctrTitle"/>
          </p:nvPr>
        </p:nvSpPr>
        <p:spPr>
          <a:xfrm>
            <a:off x="320386" y="193510"/>
            <a:ext cx="8454903" cy="893720"/>
          </a:xfrm>
          <a:prstGeom prst="rect">
            <a:avLst/>
          </a:prstGeom>
          <a:ln w="9525">
            <a:solidFill>
              <a:srgbClr val="000000"/>
            </a:solidFill>
            <a:round/>
          </a:ln>
        </p:spPr>
        <p:txBody>
          <a:bodyPr>
            <a:normAutofit/>
          </a:bodyPr>
          <a:lstStyle/>
          <a:p>
            <a:r>
              <a:rPr dirty="0"/>
              <a:t>Power of Five – L1 </a:t>
            </a:r>
            <a:r>
              <a:rPr lang="en-US" dirty="0"/>
              <a:t>–</a:t>
            </a:r>
            <a:r>
              <a:rPr dirty="0"/>
              <a:t> </a:t>
            </a:r>
            <a:r>
              <a:rPr lang="en-US" dirty="0"/>
              <a:t>S2 - </a:t>
            </a:r>
            <a:r>
              <a:rPr lang="en-US" dirty="0" err="1"/>
              <a:t>wSW</a:t>
            </a:r>
            <a:endParaRPr dirty="0"/>
          </a:p>
        </p:txBody>
      </p:sp>
      <p:sp>
        <p:nvSpPr>
          <p:cNvPr id="134" name="Shape 134"/>
          <p:cNvSpPr/>
          <p:nvPr/>
        </p:nvSpPr>
        <p:spPr>
          <a:xfrm>
            <a:off x="1443668" y="1138170"/>
            <a:ext cx="709597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r>
              <a:t>FINE</a:t>
            </a:r>
          </a:p>
        </p:txBody>
      </p:sp>
      <p:sp>
        <p:nvSpPr>
          <p:cNvPr id="135" name="Shape 135"/>
          <p:cNvSpPr/>
          <p:nvPr/>
        </p:nvSpPr>
        <p:spPr>
          <a:xfrm>
            <a:off x="5427464" y="1388731"/>
            <a:ext cx="3051810" cy="19829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 lnSpcReduction="10000"/>
          </a:bodyPr>
          <a:lstStyle>
            <a:lvl1pPr>
              <a:spcBef>
                <a:spcPts val="700"/>
              </a:spcBef>
              <a:buSzPct val="100000"/>
              <a:buFont typeface="Wingdings"/>
              <a:buChar char="❑"/>
              <a:defRPr sz="3200"/>
            </a:lvl1pPr>
          </a:lstStyle>
          <a:p>
            <a:pPr>
              <a:buNone/>
            </a:pPr>
            <a:r>
              <a:rPr dirty="0"/>
              <a:t>Five-hand edge on thumb touches chest once. </a:t>
            </a:r>
          </a:p>
        </p:txBody>
      </p:sp>
      <p:sp>
        <p:nvSpPr>
          <p:cNvPr id="136" name="Shape 136"/>
          <p:cNvSpPr/>
          <p:nvPr/>
        </p:nvSpPr>
        <p:spPr>
          <a:xfrm>
            <a:off x="5722373" y="3462690"/>
            <a:ext cx="2094272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r>
              <a:rPr lang="en-US" b="1" dirty="0"/>
              <a:t>Sign these </a:t>
            </a:r>
            <a:r>
              <a:rPr b="1" dirty="0"/>
              <a:t>five times</a:t>
            </a:r>
          </a:p>
        </p:txBody>
      </p:sp>
      <p:sp>
        <p:nvSpPr>
          <p:cNvPr id="139" name="Shape 139"/>
          <p:cNvSpPr/>
          <p:nvPr/>
        </p:nvSpPr>
        <p:spPr>
          <a:xfrm>
            <a:off x="572248" y="1996041"/>
            <a:ext cx="2367899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3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defRPr>
            </a:lvl1pPr>
          </a:lstStyle>
          <a:p>
            <a:pPr>
              <a:defRPr u="none">
                <a:solidFill>
                  <a:srgbClr val="000000"/>
                </a:solidFill>
                <a:uFillTx/>
              </a:defRPr>
            </a:pPr>
            <a:r>
              <a:rPr sz="24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https://youtu.be/aFWRDwN5Q9U</a:t>
            </a:r>
          </a:p>
        </p:txBody>
      </p:sp>
      <p:sp>
        <p:nvSpPr>
          <p:cNvPr id="10" name="Shape 134"/>
          <p:cNvSpPr/>
          <p:nvPr/>
        </p:nvSpPr>
        <p:spPr>
          <a:xfrm>
            <a:off x="3913210" y="1507502"/>
            <a:ext cx="1166799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lang="en-US" dirty="0"/>
              <a:t>LEFT HAND</a:t>
            </a:r>
            <a:endParaRPr dirty="0"/>
          </a:p>
        </p:txBody>
      </p:sp>
      <p:sp>
        <p:nvSpPr>
          <p:cNvPr id="11" name="Shape 134"/>
          <p:cNvSpPr/>
          <p:nvPr/>
        </p:nvSpPr>
        <p:spPr>
          <a:xfrm>
            <a:off x="3913210" y="4278359"/>
            <a:ext cx="1491322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lang="en-US" dirty="0"/>
              <a:t>RIGHT HAND</a:t>
            </a:r>
            <a:endParaRPr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0924" y="1955384"/>
            <a:ext cx="1713768" cy="1533371"/>
          </a:xfrm>
          <a:prstGeom prst="rect">
            <a:avLst/>
          </a:prstGeom>
        </p:spPr>
      </p:pic>
      <p:sp>
        <p:nvSpPr>
          <p:cNvPr id="14" name="Shape 136"/>
          <p:cNvSpPr/>
          <p:nvPr/>
        </p:nvSpPr>
        <p:spPr>
          <a:xfrm>
            <a:off x="5722373" y="4279190"/>
            <a:ext cx="2403988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lang="en-US" b="1" dirty="0"/>
              <a:t>Write these </a:t>
            </a:r>
            <a:r>
              <a:rPr b="1" dirty="0"/>
              <a:t>five times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3210" y="4694184"/>
            <a:ext cx="1478822" cy="1323157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9998" y="4278359"/>
            <a:ext cx="3158154" cy="1493484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1748" y="1692169"/>
            <a:ext cx="3087767" cy="1493484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42" name="Shape 142"/>
          <p:cNvSpPr>
            <a:spLocks noGrp="1"/>
          </p:cNvSpPr>
          <p:nvPr>
            <p:ph type="ctrTitle"/>
          </p:nvPr>
        </p:nvSpPr>
        <p:spPr>
          <a:xfrm>
            <a:off x="402033" y="193510"/>
            <a:ext cx="8323944" cy="893720"/>
          </a:xfrm>
          <a:prstGeom prst="rect">
            <a:avLst/>
          </a:prstGeom>
          <a:ln w="9525">
            <a:solidFill>
              <a:srgbClr val="000000"/>
            </a:solidFill>
            <a:round/>
          </a:ln>
        </p:spPr>
        <p:txBody>
          <a:bodyPr>
            <a:normAutofit/>
          </a:bodyPr>
          <a:lstStyle/>
          <a:p>
            <a:r>
              <a:rPr dirty="0"/>
              <a:t> Power of Five – L1 </a:t>
            </a:r>
            <a:r>
              <a:rPr lang="en-US" dirty="0"/>
              <a:t>–</a:t>
            </a:r>
            <a:r>
              <a:rPr dirty="0"/>
              <a:t> </a:t>
            </a:r>
            <a:r>
              <a:rPr lang="en-US" dirty="0"/>
              <a:t>S3 - </a:t>
            </a:r>
            <a:r>
              <a:rPr lang="en-US" dirty="0" err="1"/>
              <a:t>wSW</a:t>
            </a:r>
            <a:endParaRPr dirty="0"/>
          </a:p>
        </p:txBody>
      </p:sp>
      <p:sp>
        <p:nvSpPr>
          <p:cNvPr id="143" name="Shape 143"/>
          <p:cNvSpPr/>
          <p:nvPr/>
        </p:nvSpPr>
        <p:spPr>
          <a:xfrm>
            <a:off x="1443668" y="1138171"/>
            <a:ext cx="1579751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dirty="0"/>
              <a:t>POLITE</a:t>
            </a:r>
            <a:r>
              <a:rPr lang="en-US" dirty="0"/>
              <a:t> / FANCY</a:t>
            </a:r>
            <a:endParaRPr dirty="0"/>
          </a:p>
        </p:txBody>
      </p:sp>
      <p:sp>
        <p:nvSpPr>
          <p:cNvPr id="144" name="Shape 144"/>
          <p:cNvSpPr/>
          <p:nvPr/>
        </p:nvSpPr>
        <p:spPr>
          <a:xfrm>
            <a:off x="5701579" y="3588244"/>
            <a:ext cx="2229465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r>
              <a:rPr b="1" dirty="0"/>
              <a:t>(Sign </a:t>
            </a:r>
            <a:r>
              <a:rPr lang="en-US" b="1" dirty="0"/>
              <a:t>these </a:t>
            </a:r>
            <a:r>
              <a:rPr b="1" dirty="0"/>
              <a:t>five times</a:t>
            </a:r>
            <a:r>
              <a:rPr dirty="0"/>
              <a:t>)</a:t>
            </a:r>
          </a:p>
        </p:txBody>
      </p:sp>
      <p:sp>
        <p:nvSpPr>
          <p:cNvPr id="145" name="Shape 145"/>
          <p:cNvSpPr/>
          <p:nvPr/>
        </p:nvSpPr>
        <p:spPr>
          <a:xfrm>
            <a:off x="5579864" y="1358410"/>
            <a:ext cx="3051810" cy="19829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 fontScale="77500" lnSpcReduction="20000"/>
          </a:bodyPr>
          <a:lstStyle>
            <a:lvl1pPr>
              <a:spcBef>
                <a:spcPts val="700"/>
              </a:spcBef>
              <a:buSzPct val="100000"/>
              <a:buFont typeface="Wingdings"/>
              <a:buChar char="❑"/>
              <a:defRPr sz="3200"/>
            </a:lvl1pPr>
          </a:lstStyle>
          <a:p>
            <a:pPr>
              <a:buNone/>
            </a:pPr>
            <a:r>
              <a:rPr dirty="0"/>
              <a:t>Five-hand edge on</a:t>
            </a:r>
            <a:r>
              <a:rPr lang="en-US" dirty="0"/>
              <a:t>, </a:t>
            </a:r>
            <a:r>
              <a:rPr dirty="0"/>
              <a:t> thumb brushes up on chest twice</a:t>
            </a:r>
            <a:r>
              <a:rPr lang="en-US" dirty="0"/>
              <a:t> while hand rotates</a:t>
            </a:r>
            <a:r>
              <a:rPr dirty="0"/>
              <a:t>. </a:t>
            </a:r>
            <a:r>
              <a:rPr lang="en-US" dirty="0"/>
              <a:t>(Ruffled shirt). (dot in circle means BRUSH)</a:t>
            </a:r>
            <a:endParaRPr dirty="0"/>
          </a:p>
        </p:txBody>
      </p:sp>
      <p:sp>
        <p:nvSpPr>
          <p:cNvPr id="148" name="Shape 148"/>
          <p:cNvSpPr/>
          <p:nvPr/>
        </p:nvSpPr>
        <p:spPr>
          <a:xfrm>
            <a:off x="840897" y="4609602"/>
            <a:ext cx="2312995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3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defRPr>
            </a:lvl1pPr>
          </a:lstStyle>
          <a:p>
            <a:pPr>
              <a:defRPr u="none">
                <a:solidFill>
                  <a:srgbClr val="000000"/>
                </a:solidFill>
                <a:uFillTx/>
              </a:defRPr>
            </a:pPr>
            <a:r>
              <a:rPr sz="24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https://youtu.be/jtKdEnfYsOc</a:t>
            </a:r>
          </a:p>
        </p:txBody>
      </p:sp>
      <p:sp>
        <p:nvSpPr>
          <p:cNvPr id="149" name="Shape 149"/>
          <p:cNvSpPr/>
          <p:nvPr/>
        </p:nvSpPr>
        <p:spPr>
          <a:xfrm>
            <a:off x="840897" y="2017482"/>
            <a:ext cx="2182522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3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defRPr>
            </a:lvl1pPr>
          </a:lstStyle>
          <a:p>
            <a:pPr>
              <a:defRPr u="none">
                <a:solidFill>
                  <a:srgbClr val="000000"/>
                </a:solidFill>
                <a:uFillTx/>
              </a:defRPr>
            </a:pPr>
            <a:r>
              <a:rPr sz="24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https://youtu.be/oDwsPrwNLHA</a:t>
            </a:r>
          </a:p>
        </p:txBody>
      </p:sp>
      <p:sp>
        <p:nvSpPr>
          <p:cNvPr id="10" name="Shape 143"/>
          <p:cNvSpPr/>
          <p:nvPr/>
        </p:nvSpPr>
        <p:spPr>
          <a:xfrm>
            <a:off x="3803712" y="1507503"/>
            <a:ext cx="1279868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lang="en-US" dirty="0"/>
              <a:t>LEFT HAND</a:t>
            </a:r>
            <a:endParaRPr dirty="0"/>
          </a:p>
        </p:txBody>
      </p:sp>
      <p:sp>
        <p:nvSpPr>
          <p:cNvPr id="11" name="Shape 143"/>
          <p:cNvSpPr/>
          <p:nvPr/>
        </p:nvSpPr>
        <p:spPr>
          <a:xfrm>
            <a:off x="3803712" y="3964898"/>
            <a:ext cx="1442100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lang="en-US" dirty="0"/>
              <a:t>RIGHT HAND</a:t>
            </a:r>
            <a:endParaRPr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5864" y="2017482"/>
            <a:ext cx="1570767" cy="14193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576" y="4437953"/>
            <a:ext cx="1515837" cy="1476465"/>
          </a:xfrm>
          <a:prstGeom prst="rect">
            <a:avLst/>
          </a:prstGeom>
        </p:spPr>
      </p:pic>
      <p:sp>
        <p:nvSpPr>
          <p:cNvPr id="20" name="Shape 144"/>
          <p:cNvSpPr/>
          <p:nvPr/>
        </p:nvSpPr>
        <p:spPr>
          <a:xfrm>
            <a:off x="5771733" y="4711571"/>
            <a:ext cx="2575854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b="1" dirty="0"/>
              <a:t>(</a:t>
            </a:r>
            <a:r>
              <a:rPr lang="en-US" b="1" dirty="0"/>
              <a:t>Write these </a:t>
            </a:r>
            <a:r>
              <a:rPr b="1" dirty="0"/>
              <a:t>five times</a:t>
            </a:r>
            <a:r>
              <a:rPr dirty="0"/>
              <a:t>)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774</Words>
  <Application>Microsoft Office PowerPoint</Application>
  <PresentationFormat>On-screen Show (4:3)</PresentationFormat>
  <Paragraphs>91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Power of Five – INTRO 1 – with SW</vt:lpstr>
      <vt:lpstr>Power of Five – INTRO 2 – with SW</vt:lpstr>
      <vt:lpstr>Power of Five – L1 – S1 – wSW</vt:lpstr>
      <vt:lpstr>Power of Five – L1 – S1A – wSW</vt:lpstr>
      <vt:lpstr>Power of Five – L1 – S1B - wSW</vt:lpstr>
      <vt:lpstr>Power of Five – L1 – S1C – wSW</vt:lpstr>
      <vt:lpstr>Power of Five – L1 – S1D - wSW</vt:lpstr>
      <vt:lpstr>Power of Five – L1 – S2 - wSW</vt:lpstr>
      <vt:lpstr> Power of Five – L1 – S3 - wSW</vt:lpstr>
      <vt:lpstr>Power of Five – L1 – S4 - wSW</vt:lpstr>
      <vt:lpstr>Power of Five – L1 – S5 - wSW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of Five – L1 - S1 - no SW</dc:title>
  <dc:creator>Charles Butler</dc:creator>
  <cp:lastModifiedBy>Charles Butler III</cp:lastModifiedBy>
  <cp:revision>36</cp:revision>
  <dcterms:modified xsi:type="dcterms:W3CDTF">2017-03-27T17:10:01Z</dcterms:modified>
</cp:coreProperties>
</file>